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7831" r:id="rId1"/>
    <p:sldMasterId id="2147487843" r:id="rId2"/>
    <p:sldMasterId id="2147487879" r:id="rId3"/>
    <p:sldMasterId id="2147487891" r:id="rId4"/>
    <p:sldMasterId id="2147487915" r:id="rId5"/>
    <p:sldMasterId id="2147487927" r:id="rId6"/>
  </p:sldMasterIdLst>
  <p:notesMasterIdLst>
    <p:notesMasterId r:id="rId19"/>
  </p:notesMasterIdLst>
  <p:handoutMasterIdLst>
    <p:handoutMasterId r:id="rId20"/>
  </p:handoutMasterIdLst>
  <p:sldIdLst>
    <p:sldId id="711" r:id="rId7"/>
    <p:sldId id="710" r:id="rId8"/>
    <p:sldId id="712" r:id="rId9"/>
    <p:sldId id="713" r:id="rId10"/>
    <p:sldId id="730" r:id="rId11"/>
    <p:sldId id="727" r:id="rId12"/>
    <p:sldId id="728" r:id="rId13"/>
    <p:sldId id="729" r:id="rId14"/>
    <p:sldId id="722" r:id="rId15"/>
    <p:sldId id="725" r:id="rId16"/>
    <p:sldId id="726" r:id="rId17"/>
    <p:sldId id="717" r:id="rId18"/>
  </p:sldIdLst>
  <p:sldSz cx="9144000" cy="6858000" type="screen4x3"/>
  <p:notesSz cx="6858000" cy="9945688"/>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CCCCFF"/>
    <a:srgbClr val="EAEAEA"/>
    <a:srgbClr val="6699FF"/>
    <a:srgbClr val="DDDDDD"/>
    <a:srgbClr val="C0C0C0"/>
    <a:srgbClr val="99CCFF"/>
    <a:srgbClr val="CCFF99"/>
    <a:srgbClr val="99FF99"/>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059" autoAdjust="0"/>
    <p:restoredTop sz="95326" autoAdjust="0"/>
  </p:normalViewPr>
  <p:slideViewPr>
    <p:cSldViewPr>
      <p:cViewPr>
        <p:scale>
          <a:sx n="70" d="100"/>
          <a:sy n="70" d="100"/>
        </p:scale>
        <p:origin x="-780" y="216"/>
      </p:cViewPr>
      <p:guideLst>
        <p:guide orient="horz" pos="3168"/>
        <p:guide pos="672"/>
      </p:guideLst>
    </p:cSldViewPr>
  </p:slideViewPr>
  <p:outlineViewPr>
    <p:cViewPr>
      <p:scale>
        <a:sx n="50" d="100"/>
        <a:sy n="50" d="100"/>
      </p:scale>
      <p:origin x="0" y="200988"/>
    </p:cViewPr>
  </p:outlineViewPr>
  <p:notesTextViewPr>
    <p:cViewPr>
      <p:scale>
        <a:sx n="100" d="100"/>
        <a:sy n="100" d="100"/>
      </p:scale>
      <p:origin x="0" y="0"/>
    </p:cViewPr>
  </p:notesTextViewPr>
  <p:sorterViewPr>
    <p:cViewPr>
      <p:scale>
        <a:sx n="66" d="100"/>
        <a:sy n="66" d="100"/>
      </p:scale>
      <p:origin x="0" y="40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383AD1-FF25-49D5-8F93-9597C2824CE4}"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84E5DF74-75D0-44A4-9206-4CC2ECF4C094}">
      <dgm:prSet phldrT="[Text]" custT="1"/>
      <dgm:spPr/>
      <dgm:t>
        <a:bodyPr/>
        <a:lstStyle/>
        <a:p>
          <a:r>
            <a:rPr lang="en-US" sz="1800" dirty="0" smtClean="0"/>
            <a:t>Peg. </a:t>
          </a:r>
          <a:r>
            <a:rPr lang="en-US" sz="1800" dirty="0" err="1" smtClean="0"/>
            <a:t>melanggar</a:t>
          </a:r>
          <a:endParaRPr lang="en-US" sz="1800" dirty="0"/>
        </a:p>
      </dgm:t>
    </dgm:pt>
    <dgm:pt modelId="{8049F3B5-2FA3-4D09-8824-49A806DA9B7B}" type="parTrans" cxnId="{9981939D-C91E-4C52-97DD-CE6DE5EEF9AE}">
      <dgm:prSet/>
      <dgm:spPr/>
      <dgm:t>
        <a:bodyPr/>
        <a:lstStyle/>
        <a:p>
          <a:endParaRPr lang="en-US"/>
        </a:p>
      </dgm:t>
    </dgm:pt>
    <dgm:pt modelId="{27183A8C-7A9B-4BC0-95B1-C572E56391C2}" type="sibTrans" cxnId="{9981939D-C91E-4C52-97DD-CE6DE5EEF9AE}">
      <dgm:prSet/>
      <dgm:spPr/>
      <dgm:t>
        <a:bodyPr/>
        <a:lstStyle/>
        <a:p>
          <a:endParaRPr lang="en-US"/>
        </a:p>
      </dgm:t>
    </dgm:pt>
    <dgm:pt modelId="{104D1BC4-2AA0-4C28-9EFD-CEF69C4C34BA}">
      <dgm:prSet phldrT="[Text]" custT="1"/>
      <dgm:spPr/>
      <dgm:t>
        <a:bodyPr/>
        <a:lstStyle/>
        <a:p>
          <a:r>
            <a:rPr lang="en-US" sz="1800" dirty="0" err="1" smtClean="0"/>
            <a:t>Atasan</a:t>
          </a:r>
          <a:r>
            <a:rPr lang="en-US" sz="1800" dirty="0" smtClean="0"/>
            <a:t> </a:t>
          </a:r>
          <a:r>
            <a:rPr lang="en-US" sz="1800" dirty="0" err="1" smtClean="0"/>
            <a:t>Lgsg</a:t>
          </a:r>
          <a:r>
            <a:rPr lang="en-US" sz="1800" dirty="0" smtClean="0"/>
            <a:t> </a:t>
          </a:r>
          <a:r>
            <a:rPr lang="en-US" sz="1800" dirty="0" err="1" smtClean="0"/>
            <a:t>Melakukan</a:t>
          </a:r>
          <a:r>
            <a:rPr lang="en-US" sz="1800" dirty="0" smtClean="0"/>
            <a:t> </a:t>
          </a:r>
          <a:r>
            <a:rPr lang="en-US" sz="1800" dirty="0" err="1" smtClean="0"/>
            <a:t>Pemeriks</a:t>
          </a:r>
          <a:r>
            <a:rPr lang="en-US" sz="1800" dirty="0" smtClean="0"/>
            <a:t> (</a:t>
          </a:r>
          <a:r>
            <a:rPr lang="en-US" sz="1800" dirty="0" err="1" smtClean="0"/>
            <a:t>psl</a:t>
          </a:r>
          <a:r>
            <a:rPr lang="en-US" sz="1800" dirty="0" smtClean="0"/>
            <a:t> 4)</a:t>
          </a:r>
          <a:endParaRPr lang="en-US" sz="1800" dirty="0"/>
        </a:p>
      </dgm:t>
    </dgm:pt>
    <dgm:pt modelId="{EA846DDE-8CA8-4988-BD45-FBCD5D93BFA1}" type="parTrans" cxnId="{057E7356-35B7-46B7-9E43-922BD86ABEC0}">
      <dgm:prSet/>
      <dgm:spPr/>
      <dgm:t>
        <a:bodyPr/>
        <a:lstStyle/>
        <a:p>
          <a:endParaRPr lang="en-US"/>
        </a:p>
      </dgm:t>
    </dgm:pt>
    <dgm:pt modelId="{16C57A4A-92FB-4589-89D0-203263C6F9CB}" type="sibTrans" cxnId="{057E7356-35B7-46B7-9E43-922BD86ABEC0}">
      <dgm:prSet/>
      <dgm:spPr/>
      <dgm:t>
        <a:bodyPr/>
        <a:lstStyle/>
        <a:p>
          <a:endParaRPr lang="en-US"/>
        </a:p>
      </dgm:t>
    </dgm:pt>
    <dgm:pt modelId="{8CFC569E-75B7-476E-9A90-96C91DB647EB}">
      <dgm:prSet phldrT="[Text]" custT="1"/>
      <dgm:spPr/>
      <dgm:t>
        <a:bodyPr/>
        <a:lstStyle/>
        <a:p>
          <a:r>
            <a:rPr lang="en-US" sz="1800" dirty="0" err="1" smtClean="0"/>
            <a:t>Hasil</a:t>
          </a:r>
          <a:r>
            <a:rPr lang="en-US" sz="1800" dirty="0" smtClean="0"/>
            <a:t> </a:t>
          </a:r>
          <a:r>
            <a:rPr lang="en-US" sz="1800" dirty="0" err="1" smtClean="0"/>
            <a:t>riks</a:t>
          </a:r>
          <a:r>
            <a:rPr lang="en-US" sz="1800" dirty="0" smtClean="0"/>
            <a:t> </a:t>
          </a:r>
          <a:r>
            <a:rPr lang="en-US" sz="1800" dirty="0" err="1" smtClean="0"/>
            <a:t>dituangkan</a:t>
          </a:r>
          <a:r>
            <a:rPr lang="en-US" sz="1800" dirty="0" smtClean="0"/>
            <a:t> </a:t>
          </a:r>
          <a:r>
            <a:rPr lang="en-US" sz="1800" dirty="0" err="1" smtClean="0"/>
            <a:t>dlm</a:t>
          </a:r>
          <a:r>
            <a:rPr lang="en-US" sz="1800" dirty="0" smtClean="0"/>
            <a:t> BAP (</a:t>
          </a:r>
          <a:r>
            <a:rPr lang="en-US" sz="1800" dirty="0" err="1" smtClean="0"/>
            <a:t>psl</a:t>
          </a:r>
          <a:r>
            <a:rPr lang="en-US" sz="1800" dirty="0" smtClean="0"/>
            <a:t> 8, </a:t>
          </a:r>
          <a:r>
            <a:rPr lang="en-US" sz="1800" dirty="0" err="1" smtClean="0"/>
            <a:t>ayat</a:t>
          </a:r>
          <a:r>
            <a:rPr lang="en-US" sz="1800" dirty="0" smtClean="0"/>
            <a:t> 1)</a:t>
          </a:r>
          <a:endParaRPr lang="en-US" sz="1800" dirty="0"/>
        </a:p>
      </dgm:t>
    </dgm:pt>
    <dgm:pt modelId="{B20708B7-0A06-4DD5-B6FE-805BD2AAA8C8}" type="parTrans" cxnId="{AEB11EA2-B927-440E-B366-B0A0000C92BB}">
      <dgm:prSet/>
      <dgm:spPr/>
      <dgm:t>
        <a:bodyPr/>
        <a:lstStyle/>
        <a:p>
          <a:endParaRPr lang="en-US"/>
        </a:p>
      </dgm:t>
    </dgm:pt>
    <dgm:pt modelId="{EBB0F21E-0CD4-41FE-9780-1523353B1736}" type="sibTrans" cxnId="{AEB11EA2-B927-440E-B366-B0A0000C92BB}">
      <dgm:prSet/>
      <dgm:spPr/>
      <dgm:t>
        <a:bodyPr/>
        <a:lstStyle/>
        <a:p>
          <a:endParaRPr lang="en-US"/>
        </a:p>
      </dgm:t>
    </dgm:pt>
    <dgm:pt modelId="{B9103198-6070-4968-98B4-AB1E856B443B}">
      <dgm:prSet phldrT="[Text]" custT="1"/>
      <dgm:spPr/>
      <dgm:t>
        <a:bodyPr/>
        <a:lstStyle/>
        <a:p>
          <a:r>
            <a:rPr lang="en-US" sz="1700" dirty="0" err="1" smtClean="0"/>
            <a:t>Atasan</a:t>
          </a:r>
          <a:r>
            <a:rPr lang="en-US" sz="1700" dirty="0" smtClean="0"/>
            <a:t> </a:t>
          </a:r>
          <a:r>
            <a:rPr lang="en-US" sz="1700" dirty="0" err="1" smtClean="0"/>
            <a:t>lgsg</a:t>
          </a:r>
          <a:r>
            <a:rPr lang="en-US" sz="1700" dirty="0" smtClean="0"/>
            <a:t> </a:t>
          </a:r>
          <a:r>
            <a:rPr lang="en-US" sz="1700" dirty="0" err="1" smtClean="0"/>
            <a:t>terbitkan</a:t>
          </a:r>
          <a:r>
            <a:rPr lang="en-US" sz="1700" dirty="0" smtClean="0"/>
            <a:t> </a:t>
          </a:r>
          <a:r>
            <a:rPr lang="en-US" sz="1700" dirty="0" err="1" smtClean="0"/>
            <a:t>sk</a:t>
          </a:r>
          <a:r>
            <a:rPr lang="en-US" sz="1700" dirty="0" smtClean="0"/>
            <a:t> </a:t>
          </a:r>
          <a:r>
            <a:rPr lang="en-US" sz="1700" dirty="0" err="1" smtClean="0"/>
            <a:t>hukdis</a:t>
          </a:r>
          <a:r>
            <a:rPr lang="en-US" sz="1700" dirty="0" smtClean="0"/>
            <a:t> </a:t>
          </a:r>
          <a:r>
            <a:rPr lang="en-US" sz="1700" dirty="0" err="1" smtClean="0"/>
            <a:t>ringan</a:t>
          </a:r>
          <a:r>
            <a:rPr lang="en-US" sz="1700" dirty="0" smtClean="0"/>
            <a:t> (</a:t>
          </a:r>
          <a:r>
            <a:rPr lang="en-US" sz="1700" dirty="0" err="1" smtClean="0"/>
            <a:t>ayat</a:t>
          </a:r>
          <a:r>
            <a:rPr lang="en-US" sz="1700" dirty="0" smtClean="0"/>
            <a:t> 2), </a:t>
          </a:r>
          <a:r>
            <a:rPr lang="en-US" sz="1700" dirty="0" err="1" smtClean="0"/>
            <a:t>dlm</a:t>
          </a:r>
          <a:r>
            <a:rPr lang="en-US" sz="1700" dirty="0" smtClean="0"/>
            <a:t> </a:t>
          </a:r>
          <a:r>
            <a:rPr lang="en-US" sz="1700" dirty="0" err="1" smtClean="0"/>
            <a:t>wkt</a:t>
          </a:r>
          <a:r>
            <a:rPr lang="en-US" sz="1700" dirty="0" smtClean="0"/>
            <a:t> </a:t>
          </a:r>
          <a:r>
            <a:rPr lang="en-US" sz="1700" dirty="0" err="1" smtClean="0"/>
            <a:t>plg</a:t>
          </a:r>
          <a:r>
            <a:rPr lang="en-US" sz="1700" dirty="0" smtClean="0"/>
            <a:t> lama 7 </a:t>
          </a:r>
          <a:r>
            <a:rPr lang="en-US" sz="1700" dirty="0" err="1" smtClean="0"/>
            <a:t>hr</a:t>
          </a:r>
          <a:r>
            <a:rPr lang="en-US" sz="1700" dirty="0" smtClean="0"/>
            <a:t> </a:t>
          </a:r>
          <a:r>
            <a:rPr lang="en-US" sz="1700" dirty="0" err="1" smtClean="0"/>
            <a:t>krj</a:t>
          </a:r>
          <a:r>
            <a:rPr lang="en-US" sz="1700" dirty="0" smtClean="0"/>
            <a:t> </a:t>
          </a:r>
          <a:r>
            <a:rPr lang="en-US" sz="1700" dirty="0" err="1" smtClean="0"/>
            <a:t>tst</a:t>
          </a:r>
          <a:r>
            <a:rPr lang="en-US" sz="1700" dirty="0" smtClean="0"/>
            <a:t> </a:t>
          </a:r>
          <a:r>
            <a:rPr lang="en-US" sz="1700" dirty="0" err="1" smtClean="0"/>
            <a:t>dittd</a:t>
          </a:r>
          <a:r>
            <a:rPr lang="en-US" sz="1700" dirty="0" smtClean="0"/>
            <a:t> BAP (</a:t>
          </a:r>
          <a:r>
            <a:rPr lang="en-US" sz="1700" dirty="0" err="1" smtClean="0"/>
            <a:t>psl</a:t>
          </a:r>
          <a:r>
            <a:rPr lang="en-US" sz="1700" dirty="0" smtClean="0"/>
            <a:t> 11)</a:t>
          </a:r>
          <a:endParaRPr lang="en-US" sz="1700" dirty="0"/>
        </a:p>
      </dgm:t>
    </dgm:pt>
    <dgm:pt modelId="{1BF3AC67-9071-417B-92C2-31BEB12D7955}" type="parTrans" cxnId="{35F3B2C7-A41B-4F6B-8206-E57C1FC0EA3D}">
      <dgm:prSet/>
      <dgm:spPr/>
      <dgm:t>
        <a:bodyPr/>
        <a:lstStyle/>
        <a:p>
          <a:endParaRPr lang="en-US"/>
        </a:p>
      </dgm:t>
    </dgm:pt>
    <dgm:pt modelId="{A92BA462-D087-4D02-B85C-3DD77560CE90}" type="sibTrans" cxnId="{35F3B2C7-A41B-4F6B-8206-E57C1FC0EA3D}">
      <dgm:prSet/>
      <dgm:spPr/>
      <dgm:t>
        <a:bodyPr/>
        <a:lstStyle/>
        <a:p>
          <a:endParaRPr lang="en-US"/>
        </a:p>
      </dgm:t>
    </dgm:pt>
    <dgm:pt modelId="{32BEC0FA-B170-4F11-937A-8D856A428411}">
      <dgm:prSet phldrT="[Text]" custT="1"/>
      <dgm:spPr/>
      <dgm:t>
        <a:bodyPr/>
        <a:lstStyle/>
        <a:p>
          <a:r>
            <a:rPr lang="en-US" sz="1700" dirty="0" err="1" smtClean="0"/>
            <a:t>Bila</a:t>
          </a:r>
          <a:r>
            <a:rPr lang="en-US" sz="1700" dirty="0" smtClean="0"/>
            <a:t> </a:t>
          </a:r>
          <a:r>
            <a:rPr lang="en-US" sz="1700" dirty="0" err="1" smtClean="0"/>
            <a:t>bkn</a:t>
          </a:r>
          <a:r>
            <a:rPr lang="en-US" sz="1700" dirty="0" smtClean="0"/>
            <a:t> </a:t>
          </a:r>
          <a:r>
            <a:rPr lang="en-US" sz="1700" dirty="0" err="1" smtClean="0"/>
            <a:t>kewenangannya</a:t>
          </a:r>
          <a:r>
            <a:rPr lang="en-US" sz="1700" dirty="0" smtClean="0"/>
            <a:t>, </a:t>
          </a:r>
          <a:r>
            <a:rPr lang="en-US" sz="1700" dirty="0" err="1" smtClean="0"/>
            <a:t>lapor</a:t>
          </a:r>
          <a:r>
            <a:rPr lang="en-US" sz="1700" dirty="0" smtClean="0"/>
            <a:t> </a:t>
          </a:r>
          <a:r>
            <a:rPr lang="en-US" sz="1700" dirty="0" err="1" smtClean="0"/>
            <a:t>pybm</a:t>
          </a:r>
          <a:r>
            <a:rPr lang="en-US" sz="1700" dirty="0" smtClean="0"/>
            <a:t> </a:t>
          </a:r>
          <a:r>
            <a:rPr lang="en-US" sz="1700" dirty="0" err="1" smtClean="0"/>
            <a:t>disertai</a:t>
          </a:r>
          <a:r>
            <a:rPr lang="en-US" sz="1700" dirty="0" smtClean="0"/>
            <a:t> BAP (</a:t>
          </a:r>
          <a:r>
            <a:rPr lang="en-US" sz="1700" dirty="0" err="1" smtClean="0"/>
            <a:t>ayat</a:t>
          </a:r>
          <a:r>
            <a:rPr lang="en-US" sz="1700" dirty="0" smtClean="0"/>
            <a:t> 3)</a:t>
          </a:r>
          <a:endParaRPr lang="en-US" sz="1700" dirty="0"/>
        </a:p>
      </dgm:t>
    </dgm:pt>
    <dgm:pt modelId="{9DBCE652-9A12-400C-AEC8-B401004F4E98}" type="parTrans" cxnId="{0EFE85DC-1008-4878-9F1A-32D2256904FF}">
      <dgm:prSet/>
      <dgm:spPr/>
      <dgm:t>
        <a:bodyPr/>
        <a:lstStyle/>
        <a:p>
          <a:endParaRPr lang="en-US"/>
        </a:p>
      </dgm:t>
    </dgm:pt>
    <dgm:pt modelId="{80B26FD9-CBCB-41AA-9974-C57D646AB939}" type="sibTrans" cxnId="{0EFE85DC-1008-4878-9F1A-32D2256904FF}">
      <dgm:prSet/>
      <dgm:spPr/>
      <dgm:t>
        <a:bodyPr/>
        <a:lstStyle/>
        <a:p>
          <a:endParaRPr lang="en-US"/>
        </a:p>
      </dgm:t>
    </dgm:pt>
    <dgm:pt modelId="{957FB147-CA46-455E-B5D2-226690E884B5}">
      <dgm:prSet phldrT="[Text]" custT="1"/>
      <dgm:spPr/>
      <dgm:t>
        <a:bodyPr/>
        <a:lstStyle/>
        <a:p>
          <a:r>
            <a:rPr lang="en-US" sz="1700" dirty="0" err="1" smtClean="0"/>
            <a:t>Pybm</a:t>
          </a:r>
          <a:r>
            <a:rPr lang="en-US" sz="1700" dirty="0" smtClean="0"/>
            <a:t> </a:t>
          </a:r>
          <a:r>
            <a:rPr lang="en-US" sz="1700" dirty="0" err="1" smtClean="0"/>
            <a:t>terbitkan</a:t>
          </a:r>
          <a:r>
            <a:rPr lang="en-US" sz="1700" dirty="0" smtClean="0"/>
            <a:t> </a:t>
          </a:r>
          <a:r>
            <a:rPr lang="en-US" sz="1700" dirty="0" err="1" smtClean="0"/>
            <a:t>sk</a:t>
          </a:r>
          <a:r>
            <a:rPr lang="en-US" sz="1700" dirty="0" smtClean="0"/>
            <a:t> </a:t>
          </a:r>
          <a:r>
            <a:rPr lang="en-US" sz="1700" dirty="0" err="1" smtClean="0"/>
            <a:t>dlm</a:t>
          </a:r>
          <a:r>
            <a:rPr lang="en-US" sz="1700" dirty="0" smtClean="0"/>
            <a:t> </a:t>
          </a:r>
          <a:r>
            <a:rPr lang="en-US" sz="1700" dirty="0" err="1" smtClean="0"/>
            <a:t>wkt</a:t>
          </a:r>
          <a:r>
            <a:rPr lang="en-US" sz="1700" dirty="0" smtClean="0"/>
            <a:t> </a:t>
          </a:r>
          <a:r>
            <a:rPr lang="en-US" sz="1700" dirty="0" err="1" smtClean="0"/>
            <a:t>maks</a:t>
          </a:r>
          <a:r>
            <a:rPr lang="en-US" sz="1700" dirty="0" smtClean="0"/>
            <a:t> 7 </a:t>
          </a:r>
          <a:r>
            <a:rPr lang="en-US" sz="1700" dirty="0" err="1" smtClean="0"/>
            <a:t>hr</a:t>
          </a:r>
          <a:r>
            <a:rPr lang="en-US" sz="1700" dirty="0" smtClean="0"/>
            <a:t> </a:t>
          </a:r>
          <a:r>
            <a:rPr lang="en-US" sz="1700" dirty="0" err="1" smtClean="0"/>
            <a:t>krj</a:t>
          </a:r>
          <a:r>
            <a:rPr lang="en-US" sz="1700" dirty="0" smtClean="0"/>
            <a:t> </a:t>
          </a:r>
          <a:r>
            <a:rPr lang="en-US" sz="1700" dirty="0" err="1" smtClean="0"/>
            <a:t>sjk</a:t>
          </a:r>
          <a:r>
            <a:rPr lang="en-US" sz="1700" dirty="0" smtClean="0"/>
            <a:t> </a:t>
          </a:r>
          <a:r>
            <a:rPr lang="en-US" sz="1700" dirty="0" err="1" smtClean="0"/>
            <a:t>trm</a:t>
          </a:r>
          <a:r>
            <a:rPr lang="en-US" sz="1700" dirty="0" smtClean="0"/>
            <a:t> </a:t>
          </a:r>
          <a:r>
            <a:rPr lang="en-US" sz="1700" dirty="0" err="1" smtClean="0"/>
            <a:t>laporan</a:t>
          </a:r>
          <a:r>
            <a:rPr lang="en-US" sz="1700" dirty="0" smtClean="0"/>
            <a:t> </a:t>
          </a:r>
          <a:r>
            <a:rPr lang="en-US" sz="1700" dirty="0" err="1" smtClean="0"/>
            <a:t>hasil</a:t>
          </a:r>
          <a:r>
            <a:rPr lang="en-US" sz="1700" dirty="0" smtClean="0"/>
            <a:t> </a:t>
          </a:r>
          <a:r>
            <a:rPr lang="en-US" sz="1700" dirty="0" err="1" smtClean="0"/>
            <a:t>riks</a:t>
          </a:r>
          <a:r>
            <a:rPr lang="en-US" sz="1700" dirty="0" smtClean="0"/>
            <a:t> (</a:t>
          </a:r>
          <a:r>
            <a:rPr lang="en-US" sz="1700" dirty="0" err="1" smtClean="0"/>
            <a:t>ayat</a:t>
          </a:r>
          <a:r>
            <a:rPr lang="en-US" sz="1700" dirty="0" smtClean="0"/>
            <a:t> 4)</a:t>
          </a:r>
          <a:endParaRPr lang="en-US" sz="1700" dirty="0"/>
        </a:p>
      </dgm:t>
    </dgm:pt>
    <dgm:pt modelId="{36FC9484-7A34-4E0C-812B-3483E658DC71}" type="parTrans" cxnId="{F9DDD526-B324-47D3-9D57-CE17EC43F46F}">
      <dgm:prSet/>
      <dgm:spPr/>
      <dgm:t>
        <a:bodyPr/>
        <a:lstStyle/>
        <a:p>
          <a:endParaRPr lang="en-US"/>
        </a:p>
      </dgm:t>
    </dgm:pt>
    <dgm:pt modelId="{4A90A995-691F-4809-8C8A-6460BBA6B15A}" type="sibTrans" cxnId="{F9DDD526-B324-47D3-9D57-CE17EC43F46F}">
      <dgm:prSet/>
      <dgm:spPr/>
      <dgm:t>
        <a:bodyPr/>
        <a:lstStyle/>
        <a:p>
          <a:endParaRPr lang="en-US"/>
        </a:p>
      </dgm:t>
    </dgm:pt>
    <dgm:pt modelId="{973F2CC7-751C-4C44-87E0-1F958069B30D}">
      <dgm:prSet phldrT="[Text]" custT="1"/>
      <dgm:spPr/>
      <dgm:t>
        <a:bodyPr/>
        <a:lstStyle/>
        <a:p>
          <a:r>
            <a:rPr lang="en-US" sz="1700" dirty="0" err="1" smtClean="0"/>
            <a:t>Sk</a:t>
          </a:r>
          <a:r>
            <a:rPr lang="en-US" sz="1700" dirty="0" smtClean="0"/>
            <a:t> </a:t>
          </a:r>
          <a:r>
            <a:rPr lang="en-US" sz="1700" dirty="0" err="1" smtClean="0"/>
            <a:t>disampaikan</a:t>
          </a:r>
          <a:r>
            <a:rPr lang="en-US" sz="1700" dirty="0" smtClean="0"/>
            <a:t> o/ </a:t>
          </a:r>
          <a:r>
            <a:rPr lang="en-US" sz="1700" dirty="0" err="1" smtClean="0"/>
            <a:t>pybm</a:t>
          </a:r>
          <a:r>
            <a:rPr lang="en-US" sz="1700" dirty="0" smtClean="0"/>
            <a:t> </a:t>
          </a:r>
          <a:r>
            <a:rPr lang="en-US" sz="1700" dirty="0" err="1" smtClean="0"/>
            <a:t>atau</a:t>
          </a:r>
          <a:r>
            <a:rPr lang="en-US" sz="1700" dirty="0" smtClean="0"/>
            <a:t> </a:t>
          </a:r>
          <a:r>
            <a:rPr lang="en-US" sz="1700" dirty="0" err="1" smtClean="0"/>
            <a:t>pej.lain</a:t>
          </a:r>
          <a:r>
            <a:rPr lang="en-US" sz="1700" dirty="0" smtClean="0"/>
            <a:t> </a:t>
          </a:r>
          <a:r>
            <a:rPr lang="en-US" sz="1700" dirty="0" err="1" smtClean="0"/>
            <a:t>yg</a:t>
          </a:r>
          <a:r>
            <a:rPr lang="en-US" sz="1700" dirty="0" smtClean="0"/>
            <a:t> </a:t>
          </a:r>
          <a:r>
            <a:rPr lang="en-US" sz="1700" dirty="0" err="1" smtClean="0"/>
            <a:t>ditunjuk</a:t>
          </a:r>
          <a:r>
            <a:rPr lang="en-US" sz="1700" dirty="0" smtClean="0"/>
            <a:t> (</a:t>
          </a:r>
          <a:r>
            <a:rPr lang="en-US" sz="1700" dirty="0" err="1" smtClean="0"/>
            <a:t>psl</a:t>
          </a:r>
          <a:r>
            <a:rPr lang="en-US" sz="1700" dirty="0" smtClean="0"/>
            <a:t> 19)</a:t>
          </a:r>
          <a:endParaRPr lang="en-US" sz="1700" dirty="0"/>
        </a:p>
      </dgm:t>
    </dgm:pt>
    <dgm:pt modelId="{01872776-4753-4703-B6DE-CC991BDF182E}" type="sibTrans" cxnId="{F5C4F5B8-B061-46FC-B766-3909A1ED82B9}">
      <dgm:prSet/>
      <dgm:spPr/>
      <dgm:t>
        <a:bodyPr/>
        <a:lstStyle/>
        <a:p>
          <a:endParaRPr lang="en-US"/>
        </a:p>
      </dgm:t>
    </dgm:pt>
    <dgm:pt modelId="{4B1EAEB3-D38C-4C03-B5DD-41A7BEFC841D}" type="parTrans" cxnId="{F5C4F5B8-B061-46FC-B766-3909A1ED82B9}">
      <dgm:prSet/>
      <dgm:spPr/>
      <dgm:t>
        <a:bodyPr/>
        <a:lstStyle/>
        <a:p>
          <a:endParaRPr lang="en-US"/>
        </a:p>
      </dgm:t>
    </dgm:pt>
    <dgm:pt modelId="{D7FEFA06-2C57-4B57-A5B4-DD1D8CCCE1A2}" type="pres">
      <dgm:prSet presAssocID="{78383AD1-FF25-49D5-8F93-9597C2824CE4}" presName="Name0" presStyleCnt="0">
        <dgm:presLayoutVars>
          <dgm:dir/>
          <dgm:resizeHandles/>
        </dgm:presLayoutVars>
      </dgm:prSet>
      <dgm:spPr/>
      <dgm:t>
        <a:bodyPr/>
        <a:lstStyle/>
        <a:p>
          <a:endParaRPr lang="en-US"/>
        </a:p>
      </dgm:t>
    </dgm:pt>
    <dgm:pt modelId="{D359B667-AA2F-46BB-B79E-E35AB61A9E0B}" type="pres">
      <dgm:prSet presAssocID="{84E5DF74-75D0-44A4-9206-4CC2ECF4C094}" presName="compNode" presStyleCnt="0"/>
      <dgm:spPr/>
    </dgm:pt>
    <dgm:pt modelId="{3D753106-7341-4AF6-8DA7-863DC9BCD55B}" type="pres">
      <dgm:prSet presAssocID="{84E5DF74-75D0-44A4-9206-4CC2ECF4C094}" presName="dummyConnPt" presStyleCnt="0"/>
      <dgm:spPr/>
    </dgm:pt>
    <dgm:pt modelId="{1AC94FB0-BB13-4C3D-9897-BF845A448A62}" type="pres">
      <dgm:prSet presAssocID="{84E5DF74-75D0-44A4-9206-4CC2ECF4C094}" presName="node" presStyleLbl="node1" presStyleIdx="0" presStyleCnt="7">
        <dgm:presLayoutVars>
          <dgm:bulletEnabled val="1"/>
        </dgm:presLayoutVars>
      </dgm:prSet>
      <dgm:spPr/>
      <dgm:t>
        <a:bodyPr/>
        <a:lstStyle/>
        <a:p>
          <a:endParaRPr lang="en-US"/>
        </a:p>
      </dgm:t>
    </dgm:pt>
    <dgm:pt modelId="{4E83120A-B222-42E0-83DA-426EC6F16B88}" type="pres">
      <dgm:prSet presAssocID="{27183A8C-7A9B-4BC0-95B1-C572E56391C2}" presName="sibTrans" presStyleLbl="bgSibTrans2D1" presStyleIdx="0" presStyleCnt="6"/>
      <dgm:spPr/>
      <dgm:t>
        <a:bodyPr/>
        <a:lstStyle/>
        <a:p>
          <a:endParaRPr lang="en-US"/>
        </a:p>
      </dgm:t>
    </dgm:pt>
    <dgm:pt modelId="{053428BB-D569-43A0-92AA-6D32782C9911}" type="pres">
      <dgm:prSet presAssocID="{104D1BC4-2AA0-4C28-9EFD-CEF69C4C34BA}" presName="compNode" presStyleCnt="0"/>
      <dgm:spPr/>
    </dgm:pt>
    <dgm:pt modelId="{05298CF3-660A-4353-AEDA-333659E81F79}" type="pres">
      <dgm:prSet presAssocID="{104D1BC4-2AA0-4C28-9EFD-CEF69C4C34BA}" presName="dummyConnPt" presStyleCnt="0"/>
      <dgm:spPr/>
    </dgm:pt>
    <dgm:pt modelId="{E51B9D56-1275-4D6F-A68D-F6A3813C051C}" type="pres">
      <dgm:prSet presAssocID="{104D1BC4-2AA0-4C28-9EFD-CEF69C4C34BA}" presName="node" presStyleLbl="node1" presStyleIdx="1" presStyleCnt="7">
        <dgm:presLayoutVars>
          <dgm:bulletEnabled val="1"/>
        </dgm:presLayoutVars>
      </dgm:prSet>
      <dgm:spPr/>
      <dgm:t>
        <a:bodyPr/>
        <a:lstStyle/>
        <a:p>
          <a:endParaRPr lang="en-US"/>
        </a:p>
      </dgm:t>
    </dgm:pt>
    <dgm:pt modelId="{631E8EAB-822B-4C30-BE4E-773FCEBEBA00}" type="pres">
      <dgm:prSet presAssocID="{16C57A4A-92FB-4589-89D0-203263C6F9CB}" presName="sibTrans" presStyleLbl="bgSibTrans2D1" presStyleIdx="1" presStyleCnt="6"/>
      <dgm:spPr/>
      <dgm:t>
        <a:bodyPr/>
        <a:lstStyle/>
        <a:p>
          <a:endParaRPr lang="en-US"/>
        </a:p>
      </dgm:t>
    </dgm:pt>
    <dgm:pt modelId="{062A5FE7-9E7E-415E-878F-1508992C8EB1}" type="pres">
      <dgm:prSet presAssocID="{8CFC569E-75B7-476E-9A90-96C91DB647EB}" presName="compNode" presStyleCnt="0"/>
      <dgm:spPr/>
    </dgm:pt>
    <dgm:pt modelId="{2482DB1E-0DF1-4924-976D-0D61CDCE0267}" type="pres">
      <dgm:prSet presAssocID="{8CFC569E-75B7-476E-9A90-96C91DB647EB}" presName="dummyConnPt" presStyleCnt="0"/>
      <dgm:spPr/>
    </dgm:pt>
    <dgm:pt modelId="{2B8468C7-FA12-4E83-A078-12294B2110BC}" type="pres">
      <dgm:prSet presAssocID="{8CFC569E-75B7-476E-9A90-96C91DB647EB}" presName="node" presStyleLbl="node1" presStyleIdx="2" presStyleCnt="7">
        <dgm:presLayoutVars>
          <dgm:bulletEnabled val="1"/>
        </dgm:presLayoutVars>
      </dgm:prSet>
      <dgm:spPr/>
      <dgm:t>
        <a:bodyPr/>
        <a:lstStyle/>
        <a:p>
          <a:endParaRPr lang="en-US"/>
        </a:p>
      </dgm:t>
    </dgm:pt>
    <dgm:pt modelId="{27FB7FFD-E466-4495-8B3F-7A153FE1AA4C}" type="pres">
      <dgm:prSet presAssocID="{EBB0F21E-0CD4-41FE-9780-1523353B1736}" presName="sibTrans" presStyleLbl="bgSibTrans2D1" presStyleIdx="2" presStyleCnt="6"/>
      <dgm:spPr/>
      <dgm:t>
        <a:bodyPr/>
        <a:lstStyle/>
        <a:p>
          <a:endParaRPr lang="en-US"/>
        </a:p>
      </dgm:t>
    </dgm:pt>
    <dgm:pt modelId="{7C102E9E-8432-450A-87C9-E81F82D037FC}" type="pres">
      <dgm:prSet presAssocID="{B9103198-6070-4968-98B4-AB1E856B443B}" presName="compNode" presStyleCnt="0"/>
      <dgm:spPr/>
    </dgm:pt>
    <dgm:pt modelId="{A8CEBCFD-0896-40CA-890E-CDF603CE08CA}" type="pres">
      <dgm:prSet presAssocID="{B9103198-6070-4968-98B4-AB1E856B443B}" presName="dummyConnPt" presStyleCnt="0"/>
      <dgm:spPr/>
    </dgm:pt>
    <dgm:pt modelId="{A491691B-9E19-4479-92D8-769A06E3D6E8}" type="pres">
      <dgm:prSet presAssocID="{B9103198-6070-4968-98B4-AB1E856B443B}" presName="node" presStyleLbl="node1" presStyleIdx="3" presStyleCnt="7">
        <dgm:presLayoutVars>
          <dgm:bulletEnabled val="1"/>
        </dgm:presLayoutVars>
      </dgm:prSet>
      <dgm:spPr/>
      <dgm:t>
        <a:bodyPr/>
        <a:lstStyle/>
        <a:p>
          <a:endParaRPr lang="en-US"/>
        </a:p>
      </dgm:t>
    </dgm:pt>
    <dgm:pt modelId="{ED65BB13-CD87-439B-B0B1-03AC58EEF99F}" type="pres">
      <dgm:prSet presAssocID="{A92BA462-D087-4D02-B85C-3DD77560CE90}" presName="sibTrans" presStyleLbl="bgSibTrans2D1" presStyleIdx="3" presStyleCnt="6"/>
      <dgm:spPr/>
      <dgm:t>
        <a:bodyPr/>
        <a:lstStyle/>
        <a:p>
          <a:endParaRPr lang="en-US"/>
        </a:p>
      </dgm:t>
    </dgm:pt>
    <dgm:pt modelId="{B1B9F209-4F6F-4742-BD3F-AA54535C6ED4}" type="pres">
      <dgm:prSet presAssocID="{32BEC0FA-B170-4F11-937A-8D856A428411}" presName="compNode" presStyleCnt="0"/>
      <dgm:spPr/>
    </dgm:pt>
    <dgm:pt modelId="{3D78C576-53CE-4E35-B093-79E7676D3473}" type="pres">
      <dgm:prSet presAssocID="{32BEC0FA-B170-4F11-937A-8D856A428411}" presName="dummyConnPt" presStyleCnt="0"/>
      <dgm:spPr/>
    </dgm:pt>
    <dgm:pt modelId="{02BEB121-EE52-46BA-91BF-63DEFBC3FA52}" type="pres">
      <dgm:prSet presAssocID="{32BEC0FA-B170-4F11-937A-8D856A428411}" presName="node" presStyleLbl="node1" presStyleIdx="4" presStyleCnt="7">
        <dgm:presLayoutVars>
          <dgm:bulletEnabled val="1"/>
        </dgm:presLayoutVars>
      </dgm:prSet>
      <dgm:spPr/>
      <dgm:t>
        <a:bodyPr/>
        <a:lstStyle/>
        <a:p>
          <a:endParaRPr lang="en-US"/>
        </a:p>
      </dgm:t>
    </dgm:pt>
    <dgm:pt modelId="{338BD565-1317-47BC-8EF7-D4F12DDEDEC4}" type="pres">
      <dgm:prSet presAssocID="{80B26FD9-CBCB-41AA-9974-C57D646AB939}" presName="sibTrans" presStyleLbl="bgSibTrans2D1" presStyleIdx="4" presStyleCnt="6"/>
      <dgm:spPr/>
      <dgm:t>
        <a:bodyPr/>
        <a:lstStyle/>
        <a:p>
          <a:endParaRPr lang="en-US"/>
        </a:p>
      </dgm:t>
    </dgm:pt>
    <dgm:pt modelId="{04EE988D-88D3-4BE9-83A8-BB35EF8E2428}" type="pres">
      <dgm:prSet presAssocID="{957FB147-CA46-455E-B5D2-226690E884B5}" presName="compNode" presStyleCnt="0"/>
      <dgm:spPr/>
    </dgm:pt>
    <dgm:pt modelId="{742BFF2D-AAFE-4DE7-AB14-4FDA48B6823E}" type="pres">
      <dgm:prSet presAssocID="{957FB147-CA46-455E-B5D2-226690E884B5}" presName="dummyConnPt" presStyleCnt="0"/>
      <dgm:spPr/>
    </dgm:pt>
    <dgm:pt modelId="{567AEE22-7AC2-4BD6-8FAF-CFE62FA72450}" type="pres">
      <dgm:prSet presAssocID="{957FB147-CA46-455E-B5D2-226690E884B5}" presName="node" presStyleLbl="node1" presStyleIdx="5" presStyleCnt="7">
        <dgm:presLayoutVars>
          <dgm:bulletEnabled val="1"/>
        </dgm:presLayoutVars>
      </dgm:prSet>
      <dgm:spPr/>
      <dgm:t>
        <a:bodyPr/>
        <a:lstStyle/>
        <a:p>
          <a:endParaRPr lang="en-US"/>
        </a:p>
      </dgm:t>
    </dgm:pt>
    <dgm:pt modelId="{5749C71B-C3EE-4944-AE46-748CDB139B78}" type="pres">
      <dgm:prSet presAssocID="{4A90A995-691F-4809-8C8A-6460BBA6B15A}" presName="sibTrans" presStyleLbl="bgSibTrans2D1" presStyleIdx="5" presStyleCnt="6"/>
      <dgm:spPr/>
      <dgm:t>
        <a:bodyPr/>
        <a:lstStyle/>
        <a:p>
          <a:endParaRPr lang="en-US"/>
        </a:p>
      </dgm:t>
    </dgm:pt>
    <dgm:pt modelId="{EBA629D9-98E4-4865-BDC0-73E3B2BFE245}" type="pres">
      <dgm:prSet presAssocID="{973F2CC7-751C-4C44-87E0-1F958069B30D}" presName="compNode" presStyleCnt="0"/>
      <dgm:spPr/>
    </dgm:pt>
    <dgm:pt modelId="{BDEE0C65-69CC-4DB5-B6EB-0F97C664801B}" type="pres">
      <dgm:prSet presAssocID="{973F2CC7-751C-4C44-87E0-1F958069B30D}" presName="dummyConnPt" presStyleCnt="0"/>
      <dgm:spPr/>
    </dgm:pt>
    <dgm:pt modelId="{110B71F0-8DBC-4ACE-9217-F95DF43A86BF}" type="pres">
      <dgm:prSet presAssocID="{973F2CC7-751C-4C44-87E0-1F958069B30D}" presName="node" presStyleLbl="node1" presStyleIdx="6" presStyleCnt="7">
        <dgm:presLayoutVars>
          <dgm:bulletEnabled val="1"/>
        </dgm:presLayoutVars>
      </dgm:prSet>
      <dgm:spPr/>
      <dgm:t>
        <a:bodyPr/>
        <a:lstStyle/>
        <a:p>
          <a:endParaRPr lang="en-US"/>
        </a:p>
      </dgm:t>
    </dgm:pt>
  </dgm:ptLst>
  <dgm:cxnLst>
    <dgm:cxn modelId="{B4B3F58F-C909-4E46-B0CB-83268AF47CE2}" type="presOf" srcId="{32BEC0FA-B170-4F11-937A-8D856A428411}" destId="{02BEB121-EE52-46BA-91BF-63DEFBC3FA52}" srcOrd="0" destOrd="0" presId="urn:microsoft.com/office/officeart/2005/8/layout/bProcess4"/>
    <dgm:cxn modelId="{CE9D0479-CB1E-481B-9709-3D93123DE18D}" type="presOf" srcId="{957FB147-CA46-455E-B5D2-226690E884B5}" destId="{567AEE22-7AC2-4BD6-8FAF-CFE62FA72450}" srcOrd="0" destOrd="0" presId="urn:microsoft.com/office/officeart/2005/8/layout/bProcess4"/>
    <dgm:cxn modelId="{AEB11EA2-B927-440E-B366-B0A0000C92BB}" srcId="{78383AD1-FF25-49D5-8F93-9597C2824CE4}" destId="{8CFC569E-75B7-476E-9A90-96C91DB647EB}" srcOrd="2" destOrd="0" parTransId="{B20708B7-0A06-4DD5-B6FE-805BD2AAA8C8}" sibTransId="{EBB0F21E-0CD4-41FE-9780-1523353B1736}"/>
    <dgm:cxn modelId="{B26C7F54-9CE2-4B97-A2E4-425DBDE6CB7A}" type="presOf" srcId="{A92BA462-D087-4D02-B85C-3DD77560CE90}" destId="{ED65BB13-CD87-439B-B0B1-03AC58EEF99F}" srcOrd="0" destOrd="0" presId="urn:microsoft.com/office/officeart/2005/8/layout/bProcess4"/>
    <dgm:cxn modelId="{35F3B2C7-A41B-4F6B-8206-E57C1FC0EA3D}" srcId="{78383AD1-FF25-49D5-8F93-9597C2824CE4}" destId="{B9103198-6070-4968-98B4-AB1E856B443B}" srcOrd="3" destOrd="0" parTransId="{1BF3AC67-9071-417B-92C2-31BEB12D7955}" sibTransId="{A92BA462-D087-4D02-B85C-3DD77560CE90}"/>
    <dgm:cxn modelId="{024541E9-0472-443A-942C-2235C2D6722B}" type="presOf" srcId="{EBB0F21E-0CD4-41FE-9780-1523353B1736}" destId="{27FB7FFD-E466-4495-8B3F-7A153FE1AA4C}" srcOrd="0" destOrd="0" presId="urn:microsoft.com/office/officeart/2005/8/layout/bProcess4"/>
    <dgm:cxn modelId="{057E7356-35B7-46B7-9E43-922BD86ABEC0}" srcId="{78383AD1-FF25-49D5-8F93-9597C2824CE4}" destId="{104D1BC4-2AA0-4C28-9EFD-CEF69C4C34BA}" srcOrd="1" destOrd="0" parTransId="{EA846DDE-8CA8-4988-BD45-FBCD5D93BFA1}" sibTransId="{16C57A4A-92FB-4589-89D0-203263C6F9CB}"/>
    <dgm:cxn modelId="{F9DDD526-B324-47D3-9D57-CE17EC43F46F}" srcId="{78383AD1-FF25-49D5-8F93-9597C2824CE4}" destId="{957FB147-CA46-455E-B5D2-226690E884B5}" srcOrd="5" destOrd="0" parTransId="{36FC9484-7A34-4E0C-812B-3483E658DC71}" sibTransId="{4A90A995-691F-4809-8C8A-6460BBA6B15A}"/>
    <dgm:cxn modelId="{608A43F7-6160-409A-BA88-3C460DADE2C4}" type="presOf" srcId="{84E5DF74-75D0-44A4-9206-4CC2ECF4C094}" destId="{1AC94FB0-BB13-4C3D-9897-BF845A448A62}" srcOrd="0" destOrd="0" presId="urn:microsoft.com/office/officeart/2005/8/layout/bProcess4"/>
    <dgm:cxn modelId="{6C68371D-EB77-40A4-B758-8069A09B4B1B}" type="presOf" srcId="{8CFC569E-75B7-476E-9A90-96C91DB647EB}" destId="{2B8468C7-FA12-4E83-A078-12294B2110BC}" srcOrd="0" destOrd="0" presId="urn:microsoft.com/office/officeart/2005/8/layout/bProcess4"/>
    <dgm:cxn modelId="{8D511971-AD16-4826-82A6-9F109B0451CE}" type="presOf" srcId="{4A90A995-691F-4809-8C8A-6460BBA6B15A}" destId="{5749C71B-C3EE-4944-AE46-748CDB139B78}" srcOrd="0" destOrd="0" presId="urn:microsoft.com/office/officeart/2005/8/layout/bProcess4"/>
    <dgm:cxn modelId="{F5C4F5B8-B061-46FC-B766-3909A1ED82B9}" srcId="{78383AD1-FF25-49D5-8F93-9597C2824CE4}" destId="{973F2CC7-751C-4C44-87E0-1F958069B30D}" srcOrd="6" destOrd="0" parTransId="{4B1EAEB3-D38C-4C03-B5DD-41A7BEFC841D}" sibTransId="{01872776-4753-4703-B6DE-CC991BDF182E}"/>
    <dgm:cxn modelId="{A9954D2A-55C9-48BF-9DF4-4BAFA46C047F}" type="presOf" srcId="{80B26FD9-CBCB-41AA-9974-C57D646AB939}" destId="{338BD565-1317-47BC-8EF7-D4F12DDEDEC4}" srcOrd="0" destOrd="0" presId="urn:microsoft.com/office/officeart/2005/8/layout/bProcess4"/>
    <dgm:cxn modelId="{47793C0D-8213-41E3-BD97-3B4391E52845}" type="presOf" srcId="{78383AD1-FF25-49D5-8F93-9597C2824CE4}" destId="{D7FEFA06-2C57-4B57-A5B4-DD1D8CCCE1A2}" srcOrd="0" destOrd="0" presId="urn:microsoft.com/office/officeart/2005/8/layout/bProcess4"/>
    <dgm:cxn modelId="{9981939D-C91E-4C52-97DD-CE6DE5EEF9AE}" srcId="{78383AD1-FF25-49D5-8F93-9597C2824CE4}" destId="{84E5DF74-75D0-44A4-9206-4CC2ECF4C094}" srcOrd="0" destOrd="0" parTransId="{8049F3B5-2FA3-4D09-8824-49A806DA9B7B}" sibTransId="{27183A8C-7A9B-4BC0-95B1-C572E56391C2}"/>
    <dgm:cxn modelId="{98B0C9A6-1BAA-424A-BB9C-79D0889F8571}" type="presOf" srcId="{104D1BC4-2AA0-4C28-9EFD-CEF69C4C34BA}" destId="{E51B9D56-1275-4D6F-A68D-F6A3813C051C}" srcOrd="0" destOrd="0" presId="urn:microsoft.com/office/officeart/2005/8/layout/bProcess4"/>
    <dgm:cxn modelId="{AF03920D-D56B-45E8-8BB8-002680FDEF9D}" type="presOf" srcId="{16C57A4A-92FB-4589-89D0-203263C6F9CB}" destId="{631E8EAB-822B-4C30-BE4E-773FCEBEBA00}" srcOrd="0" destOrd="0" presId="urn:microsoft.com/office/officeart/2005/8/layout/bProcess4"/>
    <dgm:cxn modelId="{EEBCDA19-E130-4686-82B1-17A4F70BEEC8}" type="presOf" srcId="{27183A8C-7A9B-4BC0-95B1-C572E56391C2}" destId="{4E83120A-B222-42E0-83DA-426EC6F16B88}" srcOrd="0" destOrd="0" presId="urn:microsoft.com/office/officeart/2005/8/layout/bProcess4"/>
    <dgm:cxn modelId="{D02D37BB-C152-4E5A-8C22-9DD4DF22752F}" type="presOf" srcId="{973F2CC7-751C-4C44-87E0-1F958069B30D}" destId="{110B71F0-8DBC-4ACE-9217-F95DF43A86BF}" srcOrd="0" destOrd="0" presId="urn:microsoft.com/office/officeart/2005/8/layout/bProcess4"/>
    <dgm:cxn modelId="{0EFE85DC-1008-4878-9F1A-32D2256904FF}" srcId="{78383AD1-FF25-49D5-8F93-9597C2824CE4}" destId="{32BEC0FA-B170-4F11-937A-8D856A428411}" srcOrd="4" destOrd="0" parTransId="{9DBCE652-9A12-400C-AEC8-B401004F4E98}" sibTransId="{80B26FD9-CBCB-41AA-9974-C57D646AB939}"/>
    <dgm:cxn modelId="{191E70AE-A276-400D-BC7C-BBC97C6FF607}" type="presOf" srcId="{B9103198-6070-4968-98B4-AB1E856B443B}" destId="{A491691B-9E19-4479-92D8-769A06E3D6E8}" srcOrd="0" destOrd="0" presId="urn:microsoft.com/office/officeart/2005/8/layout/bProcess4"/>
    <dgm:cxn modelId="{1880658E-6AE8-4C76-851A-A79FAA7AC86C}" type="presParOf" srcId="{D7FEFA06-2C57-4B57-A5B4-DD1D8CCCE1A2}" destId="{D359B667-AA2F-46BB-B79E-E35AB61A9E0B}" srcOrd="0" destOrd="0" presId="urn:microsoft.com/office/officeart/2005/8/layout/bProcess4"/>
    <dgm:cxn modelId="{0A1C0E9F-7AED-4558-AB86-AB4E1F5540C5}" type="presParOf" srcId="{D359B667-AA2F-46BB-B79E-E35AB61A9E0B}" destId="{3D753106-7341-4AF6-8DA7-863DC9BCD55B}" srcOrd="0" destOrd="0" presId="urn:microsoft.com/office/officeart/2005/8/layout/bProcess4"/>
    <dgm:cxn modelId="{D7079F7E-EDA7-4632-959A-20E4AB05260F}" type="presParOf" srcId="{D359B667-AA2F-46BB-B79E-E35AB61A9E0B}" destId="{1AC94FB0-BB13-4C3D-9897-BF845A448A62}" srcOrd="1" destOrd="0" presId="urn:microsoft.com/office/officeart/2005/8/layout/bProcess4"/>
    <dgm:cxn modelId="{5B0D938F-6CCD-4D47-9CA8-AC8A08BA3B0C}" type="presParOf" srcId="{D7FEFA06-2C57-4B57-A5B4-DD1D8CCCE1A2}" destId="{4E83120A-B222-42E0-83DA-426EC6F16B88}" srcOrd="1" destOrd="0" presId="urn:microsoft.com/office/officeart/2005/8/layout/bProcess4"/>
    <dgm:cxn modelId="{21D38578-7003-429E-8B6C-9C7DA4236BDD}" type="presParOf" srcId="{D7FEFA06-2C57-4B57-A5B4-DD1D8CCCE1A2}" destId="{053428BB-D569-43A0-92AA-6D32782C9911}" srcOrd="2" destOrd="0" presId="urn:microsoft.com/office/officeart/2005/8/layout/bProcess4"/>
    <dgm:cxn modelId="{85B4B9F9-0FC5-4443-BB6B-A0BE46424E9B}" type="presParOf" srcId="{053428BB-D569-43A0-92AA-6D32782C9911}" destId="{05298CF3-660A-4353-AEDA-333659E81F79}" srcOrd="0" destOrd="0" presId="urn:microsoft.com/office/officeart/2005/8/layout/bProcess4"/>
    <dgm:cxn modelId="{C0BE2FF6-EF38-4576-8340-FBBB129348BA}" type="presParOf" srcId="{053428BB-D569-43A0-92AA-6D32782C9911}" destId="{E51B9D56-1275-4D6F-A68D-F6A3813C051C}" srcOrd="1" destOrd="0" presId="urn:microsoft.com/office/officeart/2005/8/layout/bProcess4"/>
    <dgm:cxn modelId="{095E7B89-F6CC-4F80-8F49-B2BB36962E10}" type="presParOf" srcId="{D7FEFA06-2C57-4B57-A5B4-DD1D8CCCE1A2}" destId="{631E8EAB-822B-4C30-BE4E-773FCEBEBA00}" srcOrd="3" destOrd="0" presId="urn:microsoft.com/office/officeart/2005/8/layout/bProcess4"/>
    <dgm:cxn modelId="{30DFBD6D-C50B-42A7-953E-9FF5230297E8}" type="presParOf" srcId="{D7FEFA06-2C57-4B57-A5B4-DD1D8CCCE1A2}" destId="{062A5FE7-9E7E-415E-878F-1508992C8EB1}" srcOrd="4" destOrd="0" presId="urn:microsoft.com/office/officeart/2005/8/layout/bProcess4"/>
    <dgm:cxn modelId="{C24FE273-68ED-40ED-945C-B9A3453B2104}" type="presParOf" srcId="{062A5FE7-9E7E-415E-878F-1508992C8EB1}" destId="{2482DB1E-0DF1-4924-976D-0D61CDCE0267}" srcOrd="0" destOrd="0" presId="urn:microsoft.com/office/officeart/2005/8/layout/bProcess4"/>
    <dgm:cxn modelId="{DA7771A2-6538-4B49-86A3-2B95E39D5DAF}" type="presParOf" srcId="{062A5FE7-9E7E-415E-878F-1508992C8EB1}" destId="{2B8468C7-FA12-4E83-A078-12294B2110BC}" srcOrd="1" destOrd="0" presId="urn:microsoft.com/office/officeart/2005/8/layout/bProcess4"/>
    <dgm:cxn modelId="{020919C0-BFA6-4DB9-8158-7838844430F8}" type="presParOf" srcId="{D7FEFA06-2C57-4B57-A5B4-DD1D8CCCE1A2}" destId="{27FB7FFD-E466-4495-8B3F-7A153FE1AA4C}" srcOrd="5" destOrd="0" presId="urn:microsoft.com/office/officeart/2005/8/layout/bProcess4"/>
    <dgm:cxn modelId="{2EAADE3B-CBFE-4A20-B457-A3A844581050}" type="presParOf" srcId="{D7FEFA06-2C57-4B57-A5B4-DD1D8CCCE1A2}" destId="{7C102E9E-8432-450A-87C9-E81F82D037FC}" srcOrd="6" destOrd="0" presId="urn:microsoft.com/office/officeart/2005/8/layout/bProcess4"/>
    <dgm:cxn modelId="{92646D4D-D82E-49D8-A145-B31FF3287051}" type="presParOf" srcId="{7C102E9E-8432-450A-87C9-E81F82D037FC}" destId="{A8CEBCFD-0896-40CA-890E-CDF603CE08CA}" srcOrd="0" destOrd="0" presId="urn:microsoft.com/office/officeart/2005/8/layout/bProcess4"/>
    <dgm:cxn modelId="{7083CE70-8697-4AE9-B289-B24657CC252A}" type="presParOf" srcId="{7C102E9E-8432-450A-87C9-E81F82D037FC}" destId="{A491691B-9E19-4479-92D8-769A06E3D6E8}" srcOrd="1" destOrd="0" presId="urn:microsoft.com/office/officeart/2005/8/layout/bProcess4"/>
    <dgm:cxn modelId="{53A7AFF5-4B6C-4BEB-8ED7-2F9584DB4680}" type="presParOf" srcId="{D7FEFA06-2C57-4B57-A5B4-DD1D8CCCE1A2}" destId="{ED65BB13-CD87-439B-B0B1-03AC58EEF99F}" srcOrd="7" destOrd="0" presId="urn:microsoft.com/office/officeart/2005/8/layout/bProcess4"/>
    <dgm:cxn modelId="{4F9311B0-8D67-4A77-91CB-72164F517D0D}" type="presParOf" srcId="{D7FEFA06-2C57-4B57-A5B4-DD1D8CCCE1A2}" destId="{B1B9F209-4F6F-4742-BD3F-AA54535C6ED4}" srcOrd="8" destOrd="0" presId="urn:microsoft.com/office/officeart/2005/8/layout/bProcess4"/>
    <dgm:cxn modelId="{713BD645-5755-4DFE-8A26-42BFA749063C}" type="presParOf" srcId="{B1B9F209-4F6F-4742-BD3F-AA54535C6ED4}" destId="{3D78C576-53CE-4E35-B093-79E7676D3473}" srcOrd="0" destOrd="0" presId="urn:microsoft.com/office/officeart/2005/8/layout/bProcess4"/>
    <dgm:cxn modelId="{3BF6F87F-26B7-4EFD-B481-4AD97E9C587D}" type="presParOf" srcId="{B1B9F209-4F6F-4742-BD3F-AA54535C6ED4}" destId="{02BEB121-EE52-46BA-91BF-63DEFBC3FA52}" srcOrd="1" destOrd="0" presId="urn:microsoft.com/office/officeart/2005/8/layout/bProcess4"/>
    <dgm:cxn modelId="{10B064DD-15F7-420F-A8DC-27AFA0D6F370}" type="presParOf" srcId="{D7FEFA06-2C57-4B57-A5B4-DD1D8CCCE1A2}" destId="{338BD565-1317-47BC-8EF7-D4F12DDEDEC4}" srcOrd="9" destOrd="0" presId="urn:microsoft.com/office/officeart/2005/8/layout/bProcess4"/>
    <dgm:cxn modelId="{6072497D-FA1E-4DC8-9752-25E4AA4937EF}" type="presParOf" srcId="{D7FEFA06-2C57-4B57-A5B4-DD1D8CCCE1A2}" destId="{04EE988D-88D3-4BE9-83A8-BB35EF8E2428}" srcOrd="10" destOrd="0" presId="urn:microsoft.com/office/officeart/2005/8/layout/bProcess4"/>
    <dgm:cxn modelId="{1F12AB8C-6C33-4089-8DC5-1F26D386EB57}" type="presParOf" srcId="{04EE988D-88D3-4BE9-83A8-BB35EF8E2428}" destId="{742BFF2D-AAFE-4DE7-AB14-4FDA48B6823E}" srcOrd="0" destOrd="0" presId="urn:microsoft.com/office/officeart/2005/8/layout/bProcess4"/>
    <dgm:cxn modelId="{A4E99E16-9E25-4E6A-84FC-6C51E03D700C}" type="presParOf" srcId="{04EE988D-88D3-4BE9-83A8-BB35EF8E2428}" destId="{567AEE22-7AC2-4BD6-8FAF-CFE62FA72450}" srcOrd="1" destOrd="0" presId="urn:microsoft.com/office/officeart/2005/8/layout/bProcess4"/>
    <dgm:cxn modelId="{9F3BD1DE-E98C-466D-8618-77C8CBB86216}" type="presParOf" srcId="{D7FEFA06-2C57-4B57-A5B4-DD1D8CCCE1A2}" destId="{5749C71B-C3EE-4944-AE46-748CDB139B78}" srcOrd="11" destOrd="0" presId="urn:microsoft.com/office/officeart/2005/8/layout/bProcess4"/>
    <dgm:cxn modelId="{0388720B-86AB-40EB-ACC4-9D7CCC7F629D}" type="presParOf" srcId="{D7FEFA06-2C57-4B57-A5B4-DD1D8CCCE1A2}" destId="{EBA629D9-98E4-4865-BDC0-73E3B2BFE245}" srcOrd="12" destOrd="0" presId="urn:microsoft.com/office/officeart/2005/8/layout/bProcess4"/>
    <dgm:cxn modelId="{91EC58C0-1072-44E4-8AB3-10C763CAB5FA}" type="presParOf" srcId="{EBA629D9-98E4-4865-BDC0-73E3B2BFE245}" destId="{BDEE0C65-69CC-4DB5-B6EB-0F97C664801B}" srcOrd="0" destOrd="0" presId="urn:microsoft.com/office/officeart/2005/8/layout/bProcess4"/>
    <dgm:cxn modelId="{DBDEAAC5-FA0B-4999-BA31-7934154491A6}" type="presParOf" srcId="{EBA629D9-98E4-4865-BDC0-73E3B2BFE245}" destId="{110B71F0-8DBC-4ACE-9217-F95DF43A86BF}"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CDD18C-EA66-476E-BFA0-DD3C287F3D4F}"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id-ID"/>
        </a:p>
      </dgm:t>
    </dgm:pt>
    <dgm:pt modelId="{EC875F9F-D23D-4ED3-9AAA-22CE5BB411AB}">
      <dgm:prSet phldrT="[Text]" custT="1"/>
      <dgm:spPr/>
      <dgm:t>
        <a:bodyPr/>
        <a:lstStyle/>
        <a:p>
          <a:r>
            <a:rPr lang="id-ID" sz="1200" dirty="0" smtClean="0"/>
            <a:t>Peg. yg melanggar</a:t>
          </a:r>
          <a:endParaRPr lang="id-ID" sz="1200" dirty="0"/>
        </a:p>
      </dgm:t>
    </dgm:pt>
    <dgm:pt modelId="{66D5FF0C-EE1B-470B-89E9-80ABB6393399}" type="parTrans" cxnId="{61024058-65B0-408E-AE89-495228937681}">
      <dgm:prSet/>
      <dgm:spPr/>
      <dgm:t>
        <a:bodyPr/>
        <a:lstStyle/>
        <a:p>
          <a:endParaRPr lang="id-ID"/>
        </a:p>
      </dgm:t>
    </dgm:pt>
    <dgm:pt modelId="{DAF3D52B-85C1-41C0-B8D4-660623B25071}" type="sibTrans" cxnId="{61024058-65B0-408E-AE89-495228937681}">
      <dgm:prSet/>
      <dgm:spPr/>
      <dgm:t>
        <a:bodyPr/>
        <a:lstStyle/>
        <a:p>
          <a:endParaRPr lang="id-ID"/>
        </a:p>
      </dgm:t>
    </dgm:pt>
    <dgm:pt modelId="{F97796C1-EFDB-4178-8C22-AF3A7C986E95}">
      <dgm:prSet phldrT="[Text]" custT="1"/>
      <dgm:spPr/>
      <dgm:t>
        <a:bodyPr/>
        <a:lstStyle/>
        <a:p>
          <a:r>
            <a:rPr lang="id-ID" sz="1000" b="0" dirty="0" smtClean="0"/>
            <a:t>Bentuk tim riks (atasan lgsg, uns was, uns wai) dgn sprint &amp; hrs sdh tugas dlm wkt plg lama 7 hr krj tst ditrmnya sprint riks (psl 5)</a:t>
          </a:r>
          <a:endParaRPr lang="id-ID" sz="1000" b="0" dirty="0"/>
        </a:p>
      </dgm:t>
    </dgm:pt>
    <dgm:pt modelId="{82EECB88-014A-4088-8964-B15730018F60}" type="parTrans" cxnId="{BDDFDD21-8613-489A-9713-BB9D35CC37F3}">
      <dgm:prSet/>
      <dgm:spPr/>
      <dgm:t>
        <a:bodyPr/>
        <a:lstStyle/>
        <a:p>
          <a:endParaRPr lang="id-ID"/>
        </a:p>
      </dgm:t>
    </dgm:pt>
    <dgm:pt modelId="{F8B3373C-2CD7-463E-B4AB-6723833619ED}" type="sibTrans" cxnId="{BDDFDD21-8613-489A-9713-BB9D35CC37F3}">
      <dgm:prSet/>
      <dgm:spPr/>
      <dgm:t>
        <a:bodyPr/>
        <a:lstStyle/>
        <a:p>
          <a:endParaRPr lang="id-ID"/>
        </a:p>
      </dgm:t>
    </dgm:pt>
    <dgm:pt modelId="{A887B634-6270-46D5-8FC2-CE95F3DE449D}">
      <dgm:prSet phldrT="[Text]" custT="1"/>
      <dgm:spPr/>
      <dgm:t>
        <a:bodyPr/>
        <a:lstStyle/>
        <a:p>
          <a:r>
            <a:rPr lang="id-ID" sz="1100" dirty="0" smtClean="0"/>
            <a:t>Riks dilakukan dlm wkt plg lama 30 hr krj tst ditrm sprint riks &amp; dpt extended dlm wkt plg lama 14 hr krj (psl 6)</a:t>
          </a:r>
          <a:endParaRPr lang="id-ID" sz="1100" dirty="0"/>
        </a:p>
      </dgm:t>
    </dgm:pt>
    <dgm:pt modelId="{28F4E519-3A23-44CE-9A7C-9A138F073AF0}" type="parTrans" cxnId="{4A37315C-79B7-455D-91A3-19BE41FE4A03}">
      <dgm:prSet/>
      <dgm:spPr/>
      <dgm:t>
        <a:bodyPr/>
        <a:lstStyle/>
        <a:p>
          <a:endParaRPr lang="id-ID"/>
        </a:p>
      </dgm:t>
    </dgm:pt>
    <dgm:pt modelId="{0226AEA0-FE5A-47C8-B31C-4404C8F24F75}" type="sibTrans" cxnId="{4A37315C-79B7-455D-91A3-19BE41FE4A03}">
      <dgm:prSet/>
      <dgm:spPr/>
      <dgm:t>
        <a:bodyPr/>
        <a:lstStyle/>
        <a:p>
          <a:endParaRPr lang="id-ID"/>
        </a:p>
      </dgm:t>
    </dgm:pt>
    <dgm:pt modelId="{D873572D-52B9-4B99-8796-0AA841B1A175}">
      <dgm:prSet phldrT="[Text]" custT="1"/>
      <dgm:spPr/>
      <dgm:t>
        <a:bodyPr/>
        <a:lstStyle/>
        <a:p>
          <a:r>
            <a:rPr lang="id-ID" sz="1200" dirty="0" smtClean="0"/>
            <a:t>Hsl riks dituangkan dlm BAP dgn lamp data dukung (psl 9)</a:t>
          </a:r>
          <a:endParaRPr lang="id-ID" sz="1200" dirty="0"/>
        </a:p>
      </dgm:t>
    </dgm:pt>
    <dgm:pt modelId="{B076C7D3-3934-4C16-97D5-B3F1DED7862C}" type="parTrans" cxnId="{76308A3B-9309-43D9-9CE8-BF9FFE8B1979}">
      <dgm:prSet/>
      <dgm:spPr/>
      <dgm:t>
        <a:bodyPr/>
        <a:lstStyle/>
        <a:p>
          <a:endParaRPr lang="id-ID"/>
        </a:p>
      </dgm:t>
    </dgm:pt>
    <dgm:pt modelId="{163D6E69-5439-4C70-8AA9-0B1E8BDA7DF3}" type="sibTrans" cxnId="{76308A3B-9309-43D9-9CE8-BF9FFE8B1979}">
      <dgm:prSet/>
      <dgm:spPr/>
      <dgm:t>
        <a:bodyPr/>
        <a:lstStyle/>
        <a:p>
          <a:endParaRPr lang="id-ID"/>
        </a:p>
      </dgm:t>
    </dgm:pt>
    <dgm:pt modelId="{ADC2F2F5-9D10-4FED-AC53-510E819B6701}">
      <dgm:prSet phldrT="[Text]" custT="1"/>
      <dgm:spPr/>
      <dgm:t>
        <a:bodyPr/>
        <a:lstStyle/>
        <a:p>
          <a:r>
            <a:rPr lang="id-ID" sz="1200" dirty="0" smtClean="0"/>
            <a:t>Sk hukdis dismpaikan o/ pybm atau pej lain yg ditunjuk  kpd peg ybs (psl 19)</a:t>
          </a:r>
          <a:endParaRPr lang="id-ID" sz="1200" dirty="0"/>
        </a:p>
      </dgm:t>
    </dgm:pt>
    <dgm:pt modelId="{C6C46D2D-6708-4616-A146-D67AEE371642}" type="parTrans" cxnId="{97BC5AF8-3579-44D1-AE95-627E62DFC583}">
      <dgm:prSet/>
      <dgm:spPr/>
      <dgm:t>
        <a:bodyPr/>
        <a:lstStyle/>
        <a:p>
          <a:endParaRPr lang="id-ID"/>
        </a:p>
      </dgm:t>
    </dgm:pt>
    <dgm:pt modelId="{D1ABF9BC-E94F-4E97-804C-0F04A4821C2B}" type="sibTrans" cxnId="{97BC5AF8-3579-44D1-AE95-627E62DFC583}">
      <dgm:prSet/>
      <dgm:spPr/>
      <dgm:t>
        <a:bodyPr/>
        <a:lstStyle/>
        <a:p>
          <a:endParaRPr lang="id-ID"/>
        </a:p>
      </dgm:t>
    </dgm:pt>
    <dgm:pt modelId="{4FAF41CE-6D8D-4FE2-899A-A2CD77738394}">
      <dgm:prSet phldrT="[Text]" custT="1"/>
      <dgm:spPr/>
      <dgm:t>
        <a:bodyPr/>
        <a:lstStyle/>
        <a:p>
          <a:r>
            <a:rPr lang="id-ID" sz="1000" dirty="0" smtClean="0"/>
            <a:t>BAP, data dukung, usul hukdis dituangkan dlm bentuk LHP&amp;dismpaikan kpd Menteri cq Irjen dlm wkt plg lama 7 hr krj tst dittd BAP (psl 11)</a:t>
          </a:r>
          <a:endParaRPr lang="id-ID" sz="1000" dirty="0"/>
        </a:p>
      </dgm:t>
    </dgm:pt>
    <dgm:pt modelId="{B10F2FB7-FF36-4FBD-99B6-954580F40F84}" type="parTrans" cxnId="{65EF0690-2354-45A1-84D1-3BBA0746AFA4}">
      <dgm:prSet/>
      <dgm:spPr/>
      <dgm:t>
        <a:bodyPr/>
        <a:lstStyle/>
        <a:p>
          <a:endParaRPr lang="id-ID"/>
        </a:p>
      </dgm:t>
    </dgm:pt>
    <dgm:pt modelId="{F3C94A3B-28F1-4D9F-B695-644A31379A17}" type="sibTrans" cxnId="{65EF0690-2354-45A1-84D1-3BBA0746AFA4}">
      <dgm:prSet/>
      <dgm:spPr/>
      <dgm:t>
        <a:bodyPr/>
        <a:lstStyle/>
        <a:p>
          <a:endParaRPr lang="id-ID"/>
        </a:p>
      </dgm:t>
    </dgm:pt>
    <dgm:pt modelId="{CEDFEB36-9882-46FF-88B3-EF3C2F482269}">
      <dgm:prSet phldrT="[Text]" custT="1"/>
      <dgm:spPr/>
      <dgm:t>
        <a:bodyPr/>
        <a:lstStyle/>
        <a:p>
          <a:r>
            <a:rPr lang="id-ID" sz="900" dirty="0" smtClean="0"/>
            <a:t> Hsl tanggapan dismpaikan kpd pybm &amp; hrs tlh ditetapkan sk hukdisnya dlm wkt plg lama 7 hr krj tst ditrmnya tanggapan dgn tembusan sk kpd Irjen (psl 12)</a:t>
          </a:r>
          <a:endParaRPr lang="id-ID" sz="900" dirty="0"/>
        </a:p>
      </dgm:t>
    </dgm:pt>
    <dgm:pt modelId="{0FD5E39E-E67C-4464-ABBD-DBDD647E3507}" type="parTrans" cxnId="{FA572AFC-5CF6-457E-A5DC-1AF9023D2073}">
      <dgm:prSet/>
      <dgm:spPr/>
      <dgm:t>
        <a:bodyPr/>
        <a:lstStyle/>
        <a:p>
          <a:endParaRPr lang="id-ID"/>
        </a:p>
      </dgm:t>
    </dgm:pt>
    <dgm:pt modelId="{BD9300B2-9208-4459-B16F-698E0480D2CA}" type="sibTrans" cxnId="{FA572AFC-5CF6-457E-A5DC-1AF9023D2073}">
      <dgm:prSet/>
      <dgm:spPr/>
      <dgm:t>
        <a:bodyPr/>
        <a:lstStyle/>
        <a:p>
          <a:endParaRPr lang="id-ID"/>
        </a:p>
      </dgm:t>
    </dgm:pt>
    <dgm:pt modelId="{ED7862FD-FE36-4FB6-81D0-7E214225FDAB}">
      <dgm:prSet phldrT="[Text]" custT="1"/>
      <dgm:spPr/>
      <dgm:t>
        <a:bodyPr/>
        <a:lstStyle/>
        <a:p>
          <a:r>
            <a:rPr lang="id-ID" sz="1200" dirty="0" smtClean="0"/>
            <a:t>Irjen menanggapi LHP dlm wkt plg lama 60 hr tst ditrmnya LHP (psl 12)</a:t>
          </a:r>
          <a:endParaRPr lang="id-ID" sz="1200" dirty="0"/>
        </a:p>
      </dgm:t>
    </dgm:pt>
    <dgm:pt modelId="{F2A1EDBB-704A-471F-9BF1-FFF66EB6ECC7}" type="parTrans" cxnId="{C07110E4-8A85-4A03-A0C5-5A12B9F96875}">
      <dgm:prSet/>
      <dgm:spPr/>
      <dgm:t>
        <a:bodyPr/>
        <a:lstStyle/>
        <a:p>
          <a:endParaRPr lang="id-ID"/>
        </a:p>
      </dgm:t>
    </dgm:pt>
    <dgm:pt modelId="{4366C288-32C4-487F-B989-0F0D21E10EB6}" type="sibTrans" cxnId="{C07110E4-8A85-4A03-A0C5-5A12B9F96875}">
      <dgm:prSet/>
      <dgm:spPr/>
      <dgm:t>
        <a:bodyPr/>
        <a:lstStyle/>
        <a:p>
          <a:endParaRPr lang="id-ID"/>
        </a:p>
      </dgm:t>
    </dgm:pt>
    <dgm:pt modelId="{BB3AAE90-DA17-4DA1-BE01-1BB4B5C63404}">
      <dgm:prSet phldrT="[Text]" custT="1"/>
      <dgm:spPr/>
      <dgm:t>
        <a:bodyPr/>
        <a:lstStyle/>
        <a:p>
          <a:r>
            <a:rPr lang="id-ID" sz="900" dirty="0" smtClean="0"/>
            <a:t>Bila keberatan (tdk berlaku unt hukdis sdg yg didasari hsl rapat Baperhukdis,psl 22) mk diajukan scr tertulis kpd atasan pybm dlm wkt plg lama 14 hr krj tst ditrmnya sk hukdis (psl 21), </a:t>
          </a:r>
          <a:endParaRPr lang="id-ID" sz="900" dirty="0"/>
        </a:p>
      </dgm:t>
    </dgm:pt>
    <dgm:pt modelId="{3B91157C-7757-4070-B361-0C70B624609C}" type="parTrans" cxnId="{61E72568-3B2D-4BD5-888F-58EB907FB26A}">
      <dgm:prSet/>
      <dgm:spPr/>
      <dgm:t>
        <a:bodyPr/>
        <a:lstStyle/>
        <a:p>
          <a:endParaRPr lang="id-ID"/>
        </a:p>
      </dgm:t>
    </dgm:pt>
    <dgm:pt modelId="{C17D51C4-6A22-48E2-9E54-004774B99066}" type="sibTrans" cxnId="{61E72568-3B2D-4BD5-888F-58EB907FB26A}">
      <dgm:prSet/>
      <dgm:spPr/>
      <dgm:t>
        <a:bodyPr/>
        <a:lstStyle/>
        <a:p>
          <a:endParaRPr lang="id-ID"/>
        </a:p>
      </dgm:t>
    </dgm:pt>
    <dgm:pt modelId="{3877E817-74C2-4E6D-802B-0EE3BF2BFB82}">
      <dgm:prSet phldrT="[Text]" custT="1"/>
      <dgm:spPr/>
      <dgm:t>
        <a:bodyPr/>
        <a:lstStyle/>
        <a:p>
          <a:r>
            <a:rPr lang="id-ID" sz="1000" dirty="0" smtClean="0"/>
            <a:t>Pybm wjb menanggapi keberatan dan sampaikan kpd atasannya dlm wkt plg lama 5 hr krj tst ditrmnya keberatan </a:t>
          </a:r>
          <a:endParaRPr lang="id-ID" sz="1000" dirty="0"/>
        </a:p>
      </dgm:t>
    </dgm:pt>
    <dgm:pt modelId="{7E868E42-9658-4E89-8416-82A0D24DD001}" type="parTrans" cxnId="{BB91388D-E137-49C4-B154-C9CC2D7EDB8E}">
      <dgm:prSet/>
      <dgm:spPr/>
      <dgm:t>
        <a:bodyPr/>
        <a:lstStyle/>
        <a:p>
          <a:endParaRPr lang="id-ID"/>
        </a:p>
      </dgm:t>
    </dgm:pt>
    <dgm:pt modelId="{7C0111D1-CADD-4C52-93DD-632BA4CB4A82}" type="sibTrans" cxnId="{BB91388D-E137-49C4-B154-C9CC2D7EDB8E}">
      <dgm:prSet/>
      <dgm:spPr/>
      <dgm:t>
        <a:bodyPr/>
        <a:lstStyle/>
        <a:p>
          <a:endParaRPr lang="id-ID"/>
        </a:p>
      </dgm:t>
    </dgm:pt>
    <dgm:pt modelId="{E3545737-B6A3-4FD3-8240-0242CF3A5BE9}">
      <dgm:prSet phldrT="[Text]" custT="1"/>
      <dgm:spPr/>
      <dgm:t>
        <a:bodyPr/>
        <a:lstStyle/>
        <a:p>
          <a:r>
            <a:rPr lang="id-ID" sz="900" dirty="0" smtClean="0"/>
            <a:t>Atasan pybm hrs smpaikan kpd Irjen dgn srt yg memuat saran dan pendapat dan hrs tlh ditrm dlm wkt plg lama 7 hr krj tst ditrmnya keberatan</a:t>
          </a:r>
          <a:endParaRPr lang="id-ID" sz="900" dirty="0"/>
        </a:p>
      </dgm:t>
    </dgm:pt>
    <dgm:pt modelId="{F69EBBA7-001C-474C-A432-AF192B9D34E6}" type="parTrans" cxnId="{47F5FAC4-4C2F-4756-B189-AFC958E6E164}">
      <dgm:prSet/>
      <dgm:spPr/>
      <dgm:t>
        <a:bodyPr/>
        <a:lstStyle/>
        <a:p>
          <a:endParaRPr lang="id-ID"/>
        </a:p>
      </dgm:t>
    </dgm:pt>
    <dgm:pt modelId="{79ADB04E-E635-46ED-A978-DAFE3231EB49}" type="sibTrans" cxnId="{47F5FAC4-4C2F-4756-B189-AFC958E6E164}">
      <dgm:prSet/>
      <dgm:spPr/>
      <dgm:t>
        <a:bodyPr/>
        <a:lstStyle/>
        <a:p>
          <a:endParaRPr lang="id-ID"/>
        </a:p>
      </dgm:t>
    </dgm:pt>
    <dgm:pt modelId="{98312504-CED8-458E-92AE-1DB611B8E363}">
      <dgm:prSet phldrT="[Text]" custT="1"/>
      <dgm:spPr/>
      <dgm:t>
        <a:bodyPr/>
        <a:lstStyle/>
        <a:p>
          <a:r>
            <a:rPr lang="id-ID" sz="1000" dirty="0" smtClean="0"/>
            <a:t>Irjen memberikan pendapat atas perubahan, penguatan, pembatalan dlm wkt plg lama 9 hr krj sdh hrs ditrm o/ atasan pybm</a:t>
          </a:r>
          <a:endParaRPr lang="id-ID" sz="1000" dirty="0"/>
        </a:p>
      </dgm:t>
    </dgm:pt>
    <dgm:pt modelId="{F9559103-7CA6-46A4-9C99-83405542AF20}" type="parTrans" cxnId="{522EBE10-2280-4380-865F-127113BBD443}">
      <dgm:prSet/>
      <dgm:spPr/>
      <dgm:t>
        <a:bodyPr/>
        <a:lstStyle/>
        <a:p>
          <a:endParaRPr lang="id-ID"/>
        </a:p>
      </dgm:t>
    </dgm:pt>
    <dgm:pt modelId="{8DD91E7A-F4BA-4952-9B33-9DD1C274903A}" type="sibTrans" cxnId="{522EBE10-2280-4380-865F-127113BBD443}">
      <dgm:prSet/>
      <dgm:spPr/>
      <dgm:t>
        <a:bodyPr/>
        <a:lstStyle/>
        <a:p>
          <a:endParaRPr lang="id-ID"/>
        </a:p>
      </dgm:t>
    </dgm:pt>
    <dgm:pt modelId="{7B9D75F6-829D-4380-8D0C-091C39E37D56}">
      <dgm:prSet phldrT="[Text]" custT="1"/>
      <dgm:spPr/>
      <dgm:t>
        <a:bodyPr/>
        <a:lstStyle/>
        <a:p>
          <a:r>
            <a:rPr lang="id-ID" sz="1100" dirty="0" smtClean="0"/>
            <a:t>Apabila dlm 9 hr krj Irjen blm memberikan pendapat, mk atasan pybm dlm wkt plg lama 5 hr krj sdh menerbitkan keputusan (psl 21)</a:t>
          </a:r>
          <a:endParaRPr lang="id-ID" sz="1100" dirty="0"/>
        </a:p>
      </dgm:t>
    </dgm:pt>
    <dgm:pt modelId="{A83FD95B-6E84-43C3-B1C3-0A4A3C21641A}" type="parTrans" cxnId="{27C13F99-BE4B-4271-A04E-25E291BEE3ED}">
      <dgm:prSet/>
      <dgm:spPr/>
      <dgm:t>
        <a:bodyPr/>
        <a:lstStyle/>
        <a:p>
          <a:endParaRPr lang="id-ID"/>
        </a:p>
      </dgm:t>
    </dgm:pt>
    <dgm:pt modelId="{1C410480-69AC-445D-AB9E-7E3045F5A2CD}" type="sibTrans" cxnId="{27C13F99-BE4B-4271-A04E-25E291BEE3ED}">
      <dgm:prSet/>
      <dgm:spPr/>
      <dgm:t>
        <a:bodyPr/>
        <a:lstStyle/>
        <a:p>
          <a:endParaRPr lang="id-ID"/>
        </a:p>
      </dgm:t>
    </dgm:pt>
    <dgm:pt modelId="{EA7A6D5A-8104-425C-BC1C-44F1A2F05C24}" type="pres">
      <dgm:prSet presAssocID="{27CDD18C-EA66-476E-BFA0-DD3C287F3D4F}" presName="diagram" presStyleCnt="0">
        <dgm:presLayoutVars>
          <dgm:dir/>
          <dgm:resizeHandles val="exact"/>
        </dgm:presLayoutVars>
      </dgm:prSet>
      <dgm:spPr/>
      <dgm:t>
        <a:bodyPr/>
        <a:lstStyle/>
        <a:p>
          <a:endParaRPr lang="id-ID"/>
        </a:p>
      </dgm:t>
    </dgm:pt>
    <dgm:pt modelId="{BF74A13C-C177-44AC-9459-E3274D452C44}" type="pres">
      <dgm:prSet presAssocID="{EC875F9F-D23D-4ED3-9AAA-22CE5BB411AB}" presName="node" presStyleLbl="node1" presStyleIdx="0" presStyleCnt="13">
        <dgm:presLayoutVars>
          <dgm:bulletEnabled val="1"/>
        </dgm:presLayoutVars>
      </dgm:prSet>
      <dgm:spPr/>
      <dgm:t>
        <a:bodyPr/>
        <a:lstStyle/>
        <a:p>
          <a:endParaRPr lang="id-ID"/>
        </a:p>
      </dgm:t>
    </dgm:pt>
    <dgm:pt modelId="{AAD0EF00-13E3-49F1-BEB8-76D2C81F8B70}" type="pres">
      <dgm:prSet presAssocID="{DAF3D52B-85C1-41C0-B8D4-660623B25071}" presName="sibTrans" presStyleLbl="sibTrans2D1" presStyleIdx="0" presStyleCnt="12"/>
      <dgm:spPr/>
      <dgm:t>
        <a:bodyPr/>
        <a:lstStyle/>
        <a:p>
          <a:endParaRPr lang="id-ID"/>
        </a:p>
      </dgm:t>
    </dgm:pt>
    <dgm:pt modelId="{0BF093E0-771C-4A20-B6C2-874250BCC527}" type="pres">
      <dgm:prSet presAssocID="{DAF3D52B-85C1-41C0-B8D4-660623B25071}" presName="connectorText" presStyleLbl="sibTrans2D1" presStyleIdx="0" presStyleCnt="12"/>
      <dgm:spPr/>
      <dgm:t>
        <a:bodyPr/>
        <a:lstStyle/>
        <a:p>
          <a:endParaRPr lang="id-ID"/>
        </a:p>
      </dgm:t>
    </dgm:pt>
    <dgm:pt modelId="{E3B8AACA-7311-4F25-998F-860F243D96AB}" type="pres">
      <dgm:prSet presAssocID="{F97796C1-EFDB-4178-8C22-AF3A7C986E95}" presName="node" presStyleLbl="node1" presStyleIdx="1" presStyleCnt="13">
        <dgm:presLayoutVars>
          <dgm:bulletEnabled val="1"/>
        </dgm:presLayoutVars>
      </dgm:prSet>
      <dgm:spPr/>
      <dgm:t>
        <a:bodyPr/>
        <a:lstStyle/>
        <a:p>
          <a:endParaRPr lang="id-ID"/>
        </a:p>
      </dgm:t>
    </dgm:pt>
    <dgm:pt modelId="{C52A89FA-5A6D-40D3-9829-96A6227B4636}" type="pres">
      <dgm:prSet presAssocID="{F8B3373C-2CD7-463E-B4AB-6723833619ED}" presName="sibTrans" presStyleLbl="sibTrans2D1" presStyleIdx="1" presStyleCnt="12"/>
      <dgm:spPr/>
      <dgm:t>
        <a:bodyPr/>
        <a:lstStyle/>
        <a:p>
          <a:endParaRPr lang="id-ID"/>
        </a:p>
      </dgm:t>
    </dgm:pt>
    <dgm:pt modelId="{461BC464-F16A-4E7E-8225-94A29A0F683F}" type="pres">
      <dgm:prSet presAssocID="{F8B3373C-2CD7-463E-B4AB-6723833619ED}" presName="connectorText" presStyleLbl="sibTrans2D1" presStyleIdx="1" presStyleCnt="12"/>
      <dgm:spPr/>
      <dgm:t>
        <a:bodyPr/>
        <a:lstStyle/>
        <a:p>
          <a:endParaRPr lang="id-ID"/>
        </a:p>
      </dgm:t>
    </dgm:pt>
    <dgm:pt modelId="{8CC71215-0E9F-4126-971C-2805C15B4BBA}" type="pres">
      <dgm:prSet presAssocID="{A887B634-6270-46D5-8FC2-CE95F3DE449D}" presName="node" presStyleLbl="node1" presStyleIdx="2" presStyleCnt="13">
        <dgm:presLayoutVars>
          <dgm:bulletEnabled val="1"/>
        </dgm:presLayoutVars>
      </dgm:prSet>
      <dgm:spPr/>
      <dgm:t>
        <a:bodyPr/>
        <a:lstStyle/>
        <a:p>
          <a:endParaRPr lang="id-ID"/>
        </a:p>
      </dgm:t>
    </dgm:pt>
    <dgm:pt modelId="{2BAFB23E-1F91-4C7C-A115-A16B48DE71D8}" type="pres">
      <dgm:prSet presAssocID="{0226AEA0-FE5A-47C8-B31C-4404C8F24F75}" presName="sibTrans" presStyleLbl="sibTrans2D1" presStyleIdx="2" presStyleCnt="12"/>
      <dgm:spPr/>
      <dgm:t>
        <a:bodyPr/>
        <a:lstStyle/>
        <a:p>
          <a:endParaRPr lang="id-ID"/>
        </a:p>
      </dgm:t>
    </dgm:pt>
    <dgm:pt modelId="{83572F3F-FFA7-496E-BB51-20E59D62B2C4}" type="pres">
      <dgm:prSet presAssocID="{0226AEA0-FE5A-47C8-B31C-4404C8F24F75}" presName="connectorText" presStyleLbl="sibTrans2D1" presStyleIdx="2" presStyleCnt="12"/>
      <dgm:spPr/>
      <dgm:t>
        <a:bodyPr/>
        <a:lstStyle/>
        <a:p>
          <a:endParaRPr lang="id-ID"/>
        </a:p>
      </dgm:t>
    </dgm:pt>
    <dgm:pt modelId="{00C09BD2-9FC1-461A-890C-2010F57E82A0}" type="pres">
      <dgm:prSet presAssocID="{D873572D-52B9-4B99-8796-0AA841B1A175}" presName="node" presStyleLbl="node1" presStyleIdx="3" presStyleCnt="13">
        <dgm:presLayoutVars>
          <dgm:bulletEnabled val="1"/>
        </dgm:presLayoutVars>
      </dgm:prSet>
      <dgm:spPr/>
      <dgm:t>
        <a:bodyPr/>
        <a:lstStyle/>
        <a:p>
          <a:endParaRPr lang="id-ID"/>
        </a:p>
      </dgm:t>
    </dgm:pt>
    <dgm:pt modelId="{EC4E4211-D16C-4EB5-9341-1B411702426E}" type="pres">
      <dgm:prSet presAssocID="{163D6E69-5439-4C70-8AA9-0B1E8BDA7DF3}" presName="sibTrans" presStyleLbl="sibTrans2D1" presStyleIdx="3" presStyleCnt="12"/>
      <dgm:spPr/>
      <dgm:t>
        <a:bodyPr/>
        <a:lstStyle/>
        <a:p>
          <a:endParaRPr lang="id-ID"/>
        </a:p>
      </dgm:t>
    </dgm:pt>
    <dgm:pt modelId="{E1C3A3AB-E3C3-41EA-B156-5A1BADBE28A2}" type="pres">
      <dgm:prSet presAssocID="{163D6E69-5439-4C70-8AA9-0B1E8BDA7DF3}" presName="connectorText" presStyleLbl="sibTrans2D1" presStyleIdx="3" presStyleCnt="12"/>
      <dgm:spPr/>
      <dgm:t>
        <a:bodyPr/>
        <a:lstStyle/>
        <a:p>
          <a:endParaRPr lang="id-ID"/>
        </a:p>
      </dgm:t>
    </dgm:pt>
    <dgm:pt modelId="{539FBD78-A498-4E3A-9C6B-E2406F767665}" type="pres">
      <dgm:prSet presAssocID="{4FAF41CE-6D8D-4FE2-899A-A2CD77738394}" presName="node" presStyleLbl="node1" presStyleIdx="4" presStyleCnt="13">
        <dgm:presLayoutVars>
          <dgm:bulletEnabled val="1"/>
        </dgm:presLayoutVars>
      </dgm:prSet>
      <dgm:spPr/>
      <dgm:t>
        <a:bodyPr/>
        <a:lstStyle/>
        <a:p>
          <a:endParaRPr lang="id-ID"/>
        </a:p>
      </dgm:t>
    </dgm:pt>
    <dgm:pt modelId="{DC0296B1-DB8C-4CFE-AD83-DC5B8FE212B1}" type="pres">
      <dgm:prSet presAssocID="{F3C94A3B-28F1-4D9F-B695-644A31379A17}" presName="sibTrans" presStyleLbl="sibTrans2D1" presStyleIdx="4" presStyleCnt="12"/>
      <dgm:spPr/>
      <dgm:t>
        <a:bodyPr/>
        <a:lstStyle/>
        <a:p>
          <a:endParaRPr lang="id-ID"/>
        </a:p>
      </dgm:t>
    </dgm:pt>
    <dgm:pt modelId="{FF628F77-4B4E-4255-A65E-7AEBCEDE483F}" type="pres">
      <dgm:prSet presAssocID="{F3C94A3B-28F1-4D9F-B695-644A31379A17}" presName="connectorText" presStyleLbl="sibTrans2D1" presStyleIdx="4" presStyleCnt="12"/>
      <dgm:spPr/>
      <dgm:t>
        <a:bodyPr/>
        <a:lstStyle/>
        <a:p>
          <a:endParaRPr lang="id-ID"/>
        </a:p>
      </dgm:t>
    </dgm:pt>
    <dgm:pt modelId="{DB2FD164-FD51-4606-A0BD-1FB54CC522A2}" type="pres">
      <dgm:prSet presAssocID="{ED7862FD-FE36-4FB6-81D0-7E214225FDAB}" presName="node" presStyleLbl="node1" presStyleIdx="5" presStyleCnt="13">
        <dgm:presLayoutVars>
          <dgm:bulletEnabled val="1"/>
        </dgm:presLayoutVars>
      </dgm:prSet>
      <dgm:spPr/>
      <dgm:t>
        <a:bodyPr/>
        <a:lstStyle/>
        <a:p>
          <a:endParaRPr lang="id-ID"/>
        </a:p>
      </dgm:t>
    </dgm:pt>
    <dgm:pt modelId="{9C7B683F-3578-4F07-8F14-31E42F3BA187}" type="pres">
      <dgm:prSet presAssocID="{4366C288-32C4-487F-B989-0F0D21E10EB6}" presName="sibTrans" presStyleLbl="sibTrans2D1" presStyleIdx="5" presStyleCnt="12"/>
      <dgm:spPr/>
      <dgm:t>
        <a:bodyPr/>
        <a:lstStyle/>
        <a:p>
          <a:endParaRPr lang="id-ID"/>
        </a:p>
      </dgm:t>
    </dgm:pt>
    <dgm:pt modelId="{8BAF6ADC-0D42-45B8-9702-8DD0AEC4E7D9}" type="pres">
      <dgm:prSet presAssocID="{4366C288-32C4-487F-B989-0F0D21E10EB6}" presName="connectorText" presStyleLbl="sibTrans2D1" presStyleIdx="5" presStyleCnt="12"/>
      <dgm:spPr/>
      <dgm:t>
        <a:bodyPr/>
        <a:lstStyle/>
        <a:p>
          <a:endParaRPr lang="id-ID"/>
        </a:p>
      </dgm:t>
    </dgm:pt>
    <dgm:pt modelId="{C2F81F45-FAC3-47F5-956B-DDF3D3A97213}" type="pres">
      <dgm:prSet presAssocID="{CEDFEB36-9882-46FF-88B3-EF3C2F482269}" presName="node" presStyleLbl="node1" presStyleIdx="6" presStyleCnt="13">
        <dgm:presLayoutVars>
          <dgm:bulletEnabled val="1"/>
        </dgm:presLayoutVars>
      </dgm:prSet>
      <dgm:spPr/>
      <dgm:t>
        <a:bodyPr/>
        <a:lstStyle/>
        <a:p>
          <a:endParaRPr lang="id-ID"/>
        </a:p>
      </dgm:t>
    </dgm:pt>
    <dgm:pt modelId="{5568FFF0-E118-4267-86D6-19FEDBFD0F4D}" type="pres">
      <dgm:prSet presAssocID="{BD9300B2-9208-4459-B16F-698E0480D2CA}" presName="sibTrans" presStyleLbl="sibTrans2D1" presStyleIdx="6" presStyleCnt="12"/>
      <dgm:spPr/>
      <dgm:t>
        <a:bodyPr/>
        <a:lstStyle/>
        <a:p>
          <a:endParaRPr lang="id-ID"/>
        </a:p>
      </dgm:t>
    </dgm:pt>
    <dgm:pt modelId="{F12648F3-B136-4D6E-9D1F-B6C03F5DBF33}" type="pres">
      <dgm:prSet presAssocID="{BD9300B2-9208-4459-B16F-698E0480D2CA}" presName="connectorText" presStyleLbl="sibTrans2D1" presStyleIdx="6" presStyleCnt="12"/>
      <dgm:spPr/>
      <dgm:t>
        <a:bodyPr/>
        <a:lstStyle/>
        <a:p>
          <a:endParaRPr lang="id-ID"/>
        </a:p>
      </dgm:t>
    </dgm:pt>
    <dgm:pt modelId="{75C3F912-C400-4035-B222-027D6ECC0455}" type="pres">
      <dgm:prSet presAssocID="{ADC2F2F5-9D10-4FED-AC53-510E819B6701}" presName="node" presStyleLbl="node1" presStyleIdx="7" presStyleCnt="13" custLinFactNeighborX="-433">
        <dgm:presLayoutVars>
          <dgm:bulletEnabled val="1"/>
        </dgm:presLayoutVars>
      </dgm:prSet>
      <dgm:spPr/>
      <dgm:t>
        <a:bodyPr/>
        <a:lstStyle/>
        <a:p>
          <a:endParaRPr lang="id-ID"/>
        </a:p>
      </dgm:t>
    </dgm:pt>
    <dgm:pt modelId="{074F5E12-4380-4F19-A3BB-FA4B00654A75}" type="pres">
      <dgm:prSet presAssocID="{D1ABF9BC-E94F-4E97-804C-0F04A4821C2B}" presName="sibTrans" presStyleLbl="sibTrans2D1" presStyleIdx="7" presStyleCnt="12"/>
      <dgm:spPr/>
      <dgm:t>
        <a:bodyPr/>
        <a:lstStyle/>
        <a:p>
          <a:endParaRPr lang="id-ID"/>
        </a:p>
      </dgm:t>
    </dgm:pt>
    <dgm:pt modelId="{7A47242A-A398-4555-93F4-911663A6865B}" type="pres">
      <dgm:prSet presAssocID="{D1ABF9BC-E94F-4E97-804C-0F04A4821C2B}" presName="connectorText" presStyleLbl="sibTrans2D1" presStyleIdx="7" presStyleCnt="12"/>
      <dgm:spPr/>
      <dgm:t>
        <a:bodyPr/>
        <a:lstStyle/>
        <a:p>
          <a:endParaRPr lang="id-ID"/>
        </a:p>
      </dgm:t>
    </dgm:pt>
    <dgm:pt modelId="{D591A73E-126C-4E8F-A32B-07416AE2E8C9}" type="pres">
      <dgm:prSet presAssocID="{BB3AAE90-DA17-4DA1-BE01-1BB4B5C63404}" presName="node" presStyleLbl="node1" presStyleIdx="8" presStyleCnt="13">
        <dgm:presLayoutVars>
          <dgm:bulletEnabled val="1"/>
        </dgm:presLayoutVars>
      </dgm:prSet>
      <dgm:spPr/>
      <dgm:t>
        <a:bodyPr/>
        <a:lstStyle/>
        <a:p>
          <a:endParaRPr lang="id-ID"/>
        </a:p>
      </dgm:t>
    </dgm:pt>
    <dgm:pt modelId="{4D57D7E3-AA74-4AB6-94C7-23A0CADEC84B}" type="pres">
      <dgm:prSet presAssocID="{C17D51C4-6A22-48E2-9E54-004774B99066}" presName="sibTrans" presStyleLbl="sibTrans2D1" presStyleIdx="8" presStyleCnt="12"/>
      <dgm:spPr/>
      <dgm:t>
        <a:bodyPr/>
        <a:lstStyle/>
        <a:p>
          <a:endParaRPr lang="id-ID"/>
        </a:p>
      </dgm:t>
    </dgm:pt>
    <dgm:pt modelId="{DD39C7F0-230A-4A76-AB64-4CAB3CAA7B60}" type="pres">
      <dgm:prSet presAssocID="{C17D51C4-6A22-48E2-9E54-004774B99066}" presName="connectorText" presStyleLbl="sibTrans2D1" presStyleIdx="8" presStyleCnt="12"/>
      <dgm:spPr/>
      <dgm:t>
        <a:bodyPr/>
        <a:lstStyle/>
        <a:p>
          <a:endParaRPr lang="id-ID"/>
        </a:p>
      </dgm:t>
    </dgm:pt>
    <dgm:pt modelId="{0B74FC35-684B-4124-9D20-699B6034BACE}" type="pres">
      <dgm:prSet presAssocID="{3877E817-74C2-4E6D-802B-0EE3BF2BFB82}" presName="node" presStyleLbl="node1" presStyleIdx="9" presStyleCnt="13">
        <dgm:presLayoutVars>
          <dgm:bulletEnabled val="1"/>
        </dgm:presLayoutVars>
      </dgm:prSet>
      <dgm:spPr/>
      <dgm:t>
        <a:bodyPr/>
        <a:lstStyle/>
        <a:p>
          <a:endParaRPr lang="id-ID"/>
        </a:p>
      </dgm:t>
    </dgm:pt>
    <dgm:pt modelId="{C036E73D-58C8-4551-BCE3-3616A0E72FA7}" type="pres">
      <dgm:prSet presAssocID="{7C0111D1-CADD-4C52-93DD-632BA4CB4A82}" presName="sibTrans" presStyleLbl="sibTrans2D1" presStyleIdx="9" presStyleCnt="12"/>
      <dgm:spPr/>
      <dgm:t>
        <a:bodyPr/>
        <a:lstStyle/>
        <a:p>
          <a:endParaRPr lang="id-ID"/>
        </a:p>
      </dgm:t>
    </dgm:pt>
    <dgm:pt modelId="{4C0A308C-F503-4DCF-B2FE-710FAACC0077}" type="pres">
      <dgm:prSet presAssocID="{7C0111D1-CADD-4C52-93DD-632BA4CB4A82}" presName="connectorText" presStyleLbl="sibTrans2D1" presStyleIdx="9" presStyleCnt="12"/>
      <dgm:spPr/>
      <dgm:t>
        <a:bodyPr/>
        <a:lstStyle/>
        <a:p>
          <a:endParaRPr lang="id-ID"/>
        </a:p>
      </dgm:t>
    </dgm:pt>
    <dgm:pt modelId="{95B77F28-B41F-43CA-A11D-0E4953DC8D07}" type="pres">
      <dgm:prSet presAssocID="{E3545737-B6A3-4FD3-8240-0242CF3A5BE9}" presName="node" presStyleLbl="node1" presStyleIdx="10" presStyleCnt="13">
        <dgm:presLayoutVars>
          <dgm:bulletEnabled val="1"/>
        </dgm:presLayoutVars>
      </dgm:prSet>
      <dgm:spPr/>
      <dgm:t>
        <a:bodyPr/>
        <a:lstStyle/>
        <a:p>
          <a:endParaRPr lang="id-ID"/>
        </a:p>
      </dgm:t>
    </dgm:pt>
    <dgm:pt modelId="{7432F23C-1D42-4B13-9A62-DA26627A15C5}" type="pres">
      <dgm:prSet presAssocID="{79ADB04E-E635-46ED-A978-DAFE3231EB49}" presName="sibTrans" presStyleLbl="sibTrans2D1" presStyleIdx="10" presStyleCnt="12"/>
      <dgm:spPr/>
      <dgm:t>
        <a:bodyPr/>
        <a:lstStyle/>
        <a:p>
          <a:endParaRPr lang="id-ID"/>
        </a:p>
      </dgm:t>
    </dgm:pt>
    <dgm:pt modelId="{5CCE66C6-8B28-4801-9763-6C4F96F999D3}" type="pres">
      <dgm:prSet presAssocID="{79ADB04E-E635-46ED-A978-DAFE3231EB49}" presName="connectorText" presStyleLbl="sibTrans2D1" presStyleIdx="10" presStyleCnt="12"/>
      <dgm:spPr/>
      <dgm:t>
        <a:bodyPr/>
        <a:lstStyle/>
        <a:p>
          <a:endParaRPr lang="id-ID"/>
        </a:p>
      </dgm:t>
    </dgm:pt>
    <dgm:pt modelId="{AEBD0138-1037-4BD1-9056-7446E25CE83F}" type="pres">
      <dgm:prSet presAssocID="{98312504-CED8-458E-92AE-1DB611B8E363}" presName="node" presStyleLbl="node1" presStyleIdx="11" presStyleCnt="13">
        <dgm:presLayoutVars>
          <dgm:bulletEnabled val="1"/>
        </dgm:presLayoutVars>
      </dgm:prSet>
      <dgm:spPr/>
      <dgm:t>
        <a:bodyPr/>
        <a:lstStyle/>
        <a:p>
          <a:endParaRPr lang="id-ID"/>
        </a:p>
      </dgm:t>
    </dgm:pt>
    <dgm:pt modelId="{F93619FF-63B0-42F3-BD56-0BB862E0AFBA}" type="pres">
      <dgm:prSet presAssocID="{8DD91E7A-F4BA-4952-9B33-9DD1C274903A}" presName="sibTrans" presStyleLbl="sibTrans2D1" presStyleIdx="11" presStyleCnt="12"/>
      <dgm:spPr/>
      <dgm:t>
        <a:bodyPr/>
        <a:lstStyle/>
        <a:p>
          <a:endParaRPr lang="id-ID"/>
        </a:p>
      </dgm:t>
    </dgm:pt>
    <dgm:pt modelId="{5243F047-82BD-4559-91B1-88AF45F3EE0E}" type="pres">
      <dgm:prSet presAssocID="{8DD91E7A-F4BA-4952-9B33-9DD1C274903A}" presName="connectorText" presStyleLbl="sibTrans2D1" presStyleIdx="11" presStyleCnt="12"/>
      <dgm:spPr/>
      <dgm:t>
        <a:bodyPr/>
        <a:lstStyle/>
        <a:p>
          <a:endParaRPr lang="id-ID"/>
        </a:p>
      </dgm:t>
    </dgm:pt>
    <dgm:pt modelId="{6E35FAFF-4FAD-4331-82EB-01FC2D578AE8}" type="pres">
      <dgm:prSet presAssocID="{7B9D75F6-829D-4380-8D0C-091C39E37D56}" presName="node" presStyleLbl="node1" presStyleIdx="12" presStyleCnt="13" custScaleX="138363" custLinFactNeighborX="17408" custLinFactNeighborY="841">
        <dgm:presLayoutVars>
          <dgm:bulletEnabled val="1"/>
        </dgm:presLayoutVars>
      </dgm:prSet>
      <dgm:spPr/>
      <dgm:t>
        <a:bodyPr/>
        <a:lstStyle/>
        <a:p>
          <a:endParaRPr lang="id-ID"/>
        </a:p>
      </dgm:t>
    </dgm:pt>
  </dgm:ptLst>
  <dgm:cxnLst>
    <dgm:cxn modelId="{A70FD103-4A06-4AA2-94D0-B88AC07F8600}" type="presOf" srcId="{F8B3373C-2CD7-463E-B4AB-6723833619ED}" destId="{461BC464-F16A-4E7E-8225-94A29A0F683F}" srcOrd="1" destOrd="0" presId="urn:microsoft.com/office/officeart/2005/8/layout/process5"/>
    <dgm:cxn modelId="{64097D9D-45E8-4A4B-B064-AD3FBBF3383C}" type="presOf" srcId="{4366C288-32C4-487F-B989-0F0D21E10EB6}" destId="{9C7B683F-3578-4F07-8F14-31E42F3BA187}" srcOrd="0" destOrd="0" presId="urn:microsoft.com/office/officeart/2005/8/layout/process5"/>
    <dgm:cxn modelId="{70C56C5D-2AED-4E8C-AB37-C05800885B58}" type="presOf" srcId="{F3C94A3B-28F1-4D9F-B695-644A31379A17}" destId="{DC0296B1-DB8C-4CFE-AD83-DC5B8FE212B1}" srcOrd="0" destOrd="0" presId="urn:microsoft.com/office/officeart/2005/8/layout/process5"/>
    <dgm:cxn modelId="{97BC5AF8-3579-44D1-AE95-627E62DFC583}" srcId="{27CDD18C-EA66-476E-BFA0-DD3C287F3D4F}" destId="{ADC2F2F5-9D10-4FED-AC53-510E819B6701}" srcOrd="7" destOrd="0" parTransId="{C6C46D2D-6708-4616-A146-D67AEE371642}" sibTransId="{D1ABF9BC-E94F-4E97-804C-0F04A4821C2B}"/>
    <dgm:cxn modelId="{8AE2C9B2-E8A6-4A58-94FE-850B53063F2B}" type="presOf" srcId="{163D6E69-5439-4C70-8AA9-0B1E8BDA7DF3}" destId="{E1C3A3AB-E3C3-41EA-B156-5A1BADBE28A2}" srcOrd="1" destOrd="0" presId="urn:microsoft.com/office/officeart/2005/8/layout/process5"/>
    <dgm:cxn modelId="{6F24F055-5D3C-4F62-BD33-98F995C9E140}" type="presOf" srcId="{8DD91E7A-F4BA-4952-9B33-9DD1C274903A}" destId="{F93619FF-63B0-42F3-BD56-0BB862E0AFBA}" srcOrd="0" destOrd="0" presId="urn:microsoft.com/office/officeart/2005/8/layout/process5"/>
    <dgm:cxn modelId="{BDDFDD21-8613-489A-9713-BB9D35CC37F3}" srcId="{27CDD18C-EA66-476E-BFA0-DD3C287F3D4F}" destId="{F97796C1-EFDB-4178-8C22-AF3A7C986E95}" srcOrd="1" destOrd="0" parTransId="{82EECB88-014A-4088-8964-B15730018F60}" sibTransId="{F8B3373C-2CD7-463E-B4AB-6723833619ED}"/>
    <dgm:cxn modelId="{F9CAE3A1-C4E1-41D9-8282-8A47A2781A64}" type="presOf" srcId="{0226AEA0-FE5A-47C8-B31C-4404C8F24F75}" destId="{2BAFB23E-1F91-4C7C-A115-A16B48DE71D8}" srcOrd="0" destOrd="0" presId="urn:microsoft.com/office/officeart/2005/8/layout/process5"/>
    <dgm:cxn modelId="{03A5BCD2-4BF5-4212-A3F1-A00121D789D3}" type="presOf" srcId="{7B9D75F6-829D-4380-8D0C-091C39E37D56}" destId="{6E35FAFF-4FAD-4331-82EB-01FC2D578AE8}" srcOrd="0" destOrd="0" presId="urn:microsoft.com/office/officeart/2005/8/layout/process5"/>
    <dgm:cxn modelId="{BF88C0EE-8203-4C75-9AED-A8B20867C7BE}" type="presOf" srcId="{0226AEA0-FE5A-47C8-B31C-4404C8F24F75}" destId="{83572F3F-FFA7-496E-BB51-20E59D62B2C4}" srcOrd="1" destOrd="0" presId="urn:microsoft.com/office/officeart/2005/8/layout/process5"/>
    <dgm:cxn modelId="{47F5FAC4-4C2F-4756-B189-AFC958E6E164}" srcId="{27CDD18C-EA66-476E-BFA0-DD3C287F3D4F}" destId="{E3545737-B6A3-4FD3-8240-0242CF3A5BE9}" srcOrd="10" destOrd="0" parTransId="{F69EBBA7-001C-474C-A432-AF192B9D34E6}" sibTransId="{79ADB04E-E635-46ED-A978-DAFE3231EB49}"/>
    <dgm:cxn modelId="{4A37315C-79B7-455D-91A3-19BE41FE4A03}" srcId="{27CDD18C-EA66-476E-BFA0-DD3C287F3D4F}" destId="{A887B634-6270-46D5-8FC2-CE95F3DE449D}" srcOrd="2" destOrd="0" parTransId="{28F4E519-3A23-44CE-9A7C-9A138F073AF0}" sibTransId="{0226AEA0-FE5A-47C8-B31C-4404C8F24F75}"/>
    <dgm:cxn modelId="{4A7FE295-E942-4768-A4C2-1894EA78700E}" type="presOf" srcId="{79ADB04E-E635-46ED-A978-DAFE3231EB49}" destId="{7432F23C-1D42-4B13-9A62-DA26627A15C5}" srcOrd="0" destOrd="0" presId="urn:microsoft.com/office/officeart/2005/8/layout/process5"/>
    <dgm:cxn modelId="{581B10B4-F2B4-4DA9-A611-B3F07B591ECA}" type="presOf" srcId="{D1ABF9BC-E94F-4E97-804C-0F04A4821C2B}" destId="{7A47242A-A398-4555-93F4-911663A6865B}" srcOrd="1" destOrd="0" presId="urn:microsoft.com/office/officeart/2005/8/layout/process5"/>
    <dgm:cxn modelId="{C07110E4-8A85-4A03-A0C5-5A12B9F96875}" srcId="{27CDD18C-EA66-476E-BFA0-DD3C287F3D4F}" destId="{ED7862FD-FE36-4FB6-81D0-7E214225FDAB}" srcOrd="5" destOrd="0" parTransId="{F2A1EDBB-704A-471F-9BF1-FFF66EB6ECC7}" sibTransId="{4366C288-32C4-487F-B989-0F0D21E10EB6}"/>
    <dgm:cxn modelId="{FF880E5A-BC6F-442D-B37F-C70DB63FDBEC}" type="presOf" srcId="{DAF3D52B-85C1-41C0-B8D4-660623B25071}" destId="{AAD0EF00-13E3-49F1-BEB8-76D2C81F8B70}" srcOrd="0" destOrd="0" presId="urn:microsoft.com/office/officeart/2005/8/layout/process5"/>
    <dgm:cxn modelId="{7B1BDE32-7C6F-4EE9-ACE2-4B1B5A3D3C2A}" type="presOf" srcId="{27CDD18C-EA66-476E-BFA0-DD3C287F3D4F}" destId="{EA7A6D5A-8104-425C-BC1C-44F1A2F05C24}" srcOrd="0" destOrd="0" presId="urn:microsoft.com/office/officeart/2005/8/layout/process5"/>
    <dgm:cxn modelId="{25AC402A-93F4-41F5-9E64-EE49CEA2E77C}" type="presOf" srcId="{163D6E69-5439-4C70-8AA9-0B1E8BDA7DF3}" destId="{EC4E4211-D16C-4EB5-9341-1B411702426E}" srcOrd="0" destOrd="0" presId="urn:microsoft.com/office/officeart/2005/8/layout/process5"/>
    <dgm:cxn modelId="{A5461C9C-0C6E-49E2-AB20-73C7383006A4}" type="presOf" srcId="{C17D51C4-6A22-48E2-9E54-004774B99066}" destId="{DD39C7F0-230A-4A76-AB64-4CAB3CAA7B60}" srcOrd="1" destOrd="0" presId="urn:microsoft.com/office/officeart/2005/8/layout/process5"/>
    <dgm:cxn modelId="{87ACA59D-6154-4D24-924A-D87C9F329DA8}" type="presOf" srcId="{BD9300B2-9208-4459-B16F-698E0480D2CA}" destId="{F12648F3-B136-4D6E-9D1F-B6C03F5DBF33}" srcOrd="1" destOrd="0" presId="urn:microsoft.com/office/officeart/2005/8/layout/process5"/>
    <dgm:cxn modelId="{B5708373-E09A-4C51-BA78-2ACC99126903}" type="presOf" srcId="{4FAF41CE-6D8D-4FE2-899A-A2CD77738394}" destId="{539FBD78-A498-4E3A-9C6B-E2406F767665}" srcOrd="0" destOrd="0" presId="urn:microsoft.com/office/officeart/2005/8/layout/process5"/>
    <dgm:cxn modelId="{16B45E64-F632-4947-8508-4146E839B0BD}" type="presOf" srcId="{79ADB04E-E635-46ED-A978-DAFE3231EB49}" destId="{5CCE66C6-8B28-4801-9763-6C4F96F999D3}" srcOrd="1" destOrd="0" presId="urn:microsoft.com/office/officeart/2005/8/layout/process5"/>
    <dgm:cxn modelId="{65EF0690-2354-45A1-84D1-3BBA0746AFA4}" srcId="{27CDD18C-EA66-476E-BFA0-DD3C287F3D4F}" destId="{4FAF41CE-6D8D-4FE2-899A-A2CD77738394}" srcOrd="4" destOrd="0" parTransId="{B10F2FB7-FF36-4FBD-99B6-954580F40F84}" sibTransId="{F3C94A3B-28F1-4D9F-B695-644A31379A17}"/>
    <dgm:cxn modelId="{03E951E8-7191-44AB-A1DD-8517BF706517}" type="presOf" srcId="{7C0111D1-CADD-4C52-93DD-632BA4CB4A82}" destId="{4C0A308C-F503-4DCF-B2FE-710FAACC0077}" srcOrd="1" destOrd="0" presId="urn:microsoft.com/office/officeart/2005/8/layout/process5"/>
    <dgm:cxn modelId="{FBDC0524-BADE-405E-ADE9-0F3B107FECB0}" type="presOf" srcId="{ED7862FD-FE36-4FB6-81D0-7E214225FDAB}" destId="{DB2FD164-FD51-4606-A0BD-1FB54CC522A2}" srcOrd="0" destOrd="0" presId="urn:microsoft.com/office/officeart/2005/8/layout/process5"/>
    <dgm:cxn modelId="{363422AD-6574-4AC6-952D-A9F11E3E9E82}" type="presOf" srcId="{ADC2F2F5-9D10-4FED-AC53-510E819B6701}" destId="{75C3F912-C400-4035-B222-027D6ECC0455}" srcOrd="0" destOrd="0" presId="urn:microsoft.com/office/officeart/2005/8/layout/process5"/>
    <dgm:cxn modelId="{AD95F3A2-0F2E-4531-836D-91302313B5FB}" type="presOf" srcId="{8DD91E7A-F4BA-4952-9B33-9DD1C274903A}" destId="{5243F047-82BD-4559-91B1-88AF45F3EE0E}" srcOrd="1" destOrd="0" presId="urn:microsoft.com/office/officeart/2005/8/layout/process5"/>
    <dgm:cxn modelId="{3FD2ED9C-6B94-4A78-A61E-37AF302A0A3A}" type="presOf" srcId="{F3C94A3B-28F1-4D9F-B695-644A31379A17}" destId="{FF628F77-4B4E-4255-A65E-7AEBCEDE483F}" srcOrd="1" destOrd="0" presId="urn:microsoft.com/office/officeart/2005/8/layout/process5"/>
    <dgm:cxn modelId="{128E9AB7-773C-4AF4-B9A5-0AAFF7775922}" type="presOf" srcId="{E3545737-B6A3-4FD3-8240-0242CF3A5BE9}" destId="{95B77F28-B41F-43CA-A11D-0E4953DC8D07}" srcOrd="0" destOrd="0" presId="urn:microsoft.com/office/officeart/2005/8/layout/process5"/>
    <dgm:cxn modelId="{76308A3B-9309-43D9-9CE8-BF9FFE8B1979}" srcId="{27CDD18C-EA66-476E-BFA0-DD3C287F3D4F}" destId="{D873572D-52B9-4B99-8796-0AA841B1A175}" srcOrd="3" destOrd="0" parTransId="{B076C7D3-3934-4C16-97D5-B3F1DED7862C}" sibTransId="{163D6E69-5439-4C70-8AA9-0B1E8BDA7DF3}"/>
    <dgm:cxn modelId="{4650840C-2D0A-4911-A147-E405FEED5B32}" type="presOf" srcId="{C17D51C4-6A22-48E2-9E54-004774B99066}" destId="{4D57D7E3-AA74-4AB6-94C7-23A0CADEC84B}" srcOrd="0" destOrd="0" presId="urn:microsoft.com/office/officeart/2005/8/layout/process5"/>
    <dgm:cxn modelId="{AD35D49F-E2A0-4876-BF74-0776F4F0E0C8}" type="presOf" srcId="{CEDFEB36-9882-46FF-88B3-EF3C2F482269}" destId="{C2F81F45-FAC3-47F5-956B-DDF3D3A97213}" srcOrd="0" destOrd="0" presId="urn:microsoft.com/office/officeart/2005/8/layout/process5"/>
    <dgm:cxn modelId="{C6AAD997-06AC-454A-AF5B-B1917389EA79}" type="presOf" srcId="{3877E817-74C2-4E6D-802B-0EE3BF2BFB82}" destId="{0B74FC35-684B-4124-9D20-699B6034BACE}" srcOrd="0" destOrd="0" presId="urn:microsoft.com/office/officeart/2005/8/layout/process5"/>
    <dgm:cxn modelId="{0E89AAA7-1F9D-4FA2-9E0E-3B7035B8944B}" type="presOf" srcId="{98312504-CED8-458E-92AE-1DB611B8E363}" destId="{AEBD0138-1037-4BD1-9056-7446E25CE83F}" srcOrd="0" destOrd="0" presId="urn:microsoft.com/office/officeart/2005/8/layout/process5"/>
    <dgm:cxn modelId="{EACA80D6-BCD9-49A8-949A-315E7C60218C}" type="presOf" srcId="{4366C288-32C4-487F-B989-0F0D21E10EB6}" destId="{8BAF6ADC-0D42-45B8-9702-8DD0AEC4E7D9}" srcOrd="1" destOrd="0" presId="urn:microsoft.com/office/officeart/2005/8/layout/process5"/>
    <dgm:cxn modelId="{2A6626CA-B15D-4B1C-9660-D41E84D9EFCD}" type="presOf" srcId="{DAF3D52B-85C1-41C0-B8D4-660623B25071}" destId="{0BF093E0-771C-4A20-B6C2-874250BCC527}" srcOrd="1" destOrd="0" presId="urn:microsoft.com/office/officeart/2005/8/layout/process5"/>
    <dgm:cxn modelId="{61E72568-3B2D-4BD5-888F-58EB907FB26A}" srcId="{27CDD18C-EA66-476E-BFA0-DD3C287F3D4F}" destId="{BB3AAE90-DA17-4DA1-BE01-1BB4B5C63404}" srcOrd="8" destOrd="0" parTransId="{3B91157C-7757-4070-B361-0C70B624609C}" sibTransId="{C17D51C4-6A22-48E2-9E54-004774B99066}"/>
    <dgm:cxn modelId="{6B817785-7722-4BC7-AC2B-621CC18CACE1}" type="presOf" srcId="{D873572D-52B9-4B99-8796-0AA841B1A175}" destId="{00C09BD2-9FC1-461A-890C-2010F57E82A0}" srcOrd="0" destOrd="0" presId="urn:microsoft.com/office/officeart/2005/8/layout/process5"/>
    <dgm:cxn modelId="{0C8CFC53-4041-48F8-BE0D-2730B36ADCA4}" type="presOf" srcId="{BD9300B2-9208-4459-B16F-698E0480D2CA}" destId="{5568FFF0-E118-4267-86D6-19FEDBFD0F4D}" srcOrd="0" destOrd="0" presId="urn:microsoft.com/office/officeart/2005/8/layout/process5"/>
    <dgm:cxn modelId="{BB91388D-E137-49C4-B154-C9CC2D7EDB8E}" srcId="{27CDD18C-EA66-476E-BFA0-DD3C287F3D4F}" destId="{3877E817-74C2-4E6D-802B-0EE3BF2BFB82}" srcOrd="9" destOrd="0" parTransId="{7E868E42-9658-4E89-8416-82A0D24DD001}" sibTransId="{7C0111D1-CADD-4C52-93DD-632BA4CB4A82}"/>
    <dgm:cxn modelId="{D3D49F33-ACD8-446F-A850-22B6F3867A85}" type="presOf" srcId="{F8B3373C-2CD7-463E-B4AB-6723833619ED}" destId="{C52A89FA-5A6D-40D3-9829-96A6227B4636}" srcOrd="0" destOrd="0" presId="urn:microsoft.com/office/officeart/2005/8/layout/process5"/>
    <dgm:cxn modelId="{E9AFD946-2580-423F-B8B4-A47CFBE3757F}" type="presOf" srcId="{D1ABF9BC-E94F-4E97-804C-0F04A4821C2B}" destId="{074F5E12-4380-4F19-A3BB-FA4B00654A75}" srcOrd="0" destOrd="0" presId="urn:microsoft.com/office/officeart/2005/8/layout/process5"/>
    <dgm:cxn modelId="{8AC24541-7850-4DD9-8DD3-65CE3057CBF2}" type="presOf" srcId="{F97796C1-EFDB-4178-8C22-AF3A7C986E95}" destId="{E3B8AACA-7311-4F25-998F-860F243D96AB}" srcOrd="0" destOrd="0" presId="urn:microsoft.com/office/officeart/2005/8/layout/process5"/>
    <dgm:cxn modelId="{24626BF8-4E42-4584-A1F8-99EAE03E7D42}" type="presOf" srcId="{7C0111D1-CADD-4C52-93DD-632BA4CB4A82}" destId="{C036E73D-58C8-4551-BCE3-3616A0E72FA7}" srcOrd="0" destOrd="0" presId="urn:microsoft.com/office/officeart/2005/8/layout/process5"/>
    <dgm:cxn modelId="{347B6AD6-2503-41CE-A1DA-01B215B57B70}" type="presOf" srcId="{A887B634-6270-46D5-8FC2-CE95F3DE449D}" destId="{8CC71215-0E9F-4126-971C-2805C15B4BBA}" srcOrd="0" destOrd="0" presId="urn:microsoft.com/office/officeart/2005/8/layout/process5"/>
    <dgm:cxn modelId="{522EBE10-2280-4380-865F-127113BBD443}" srcId="{27CDD18C-EA66-476E-BFA0-DD3C287F3D4F}" destId="{98312504-CED8-458E-92AE-1DB611B8E363}" srcOrd="11" destOrd="0" parTransId="{F9559103-7CA6-46A4-9C99-83405542AF20}" sibTransId="{8DD91E7A-F4BA-4952-9B33-9DD1C274903A}"/>
    <dgm:cxn modelId="{61024058-65B0-408E-AE89-495228937681}" srcId="{27CDD18C-EA66-476E-BFA0-DD3C287F3D4F}" destId="{EC875F9F-D23D-4ED3-9AAA-22CE5BB411AB}" srcOrd="0" destOrd="0" parTransId="{66D5FF0C-EE1B-470B-89E9-80ABB6393399}" sibTransId="{DAF3D52B-85C1-41C0-B8D4-660623B25071}"/>
    <dgm:cxn modelId="{07BFA16B-02EF-44DB-ADD3-3415AB9EAC89}" type="presOf" srcId="{EC875F9F-D23D-4ED3-9AAA-22CE5BB411AB}" destId="{BF74A13C-C177-44AC-9459-E3274D452C44}" srcOrd="0" destOrd="0" presId="urn:microsoft.com/office/officeart/2005/8/layout/process5"/>
    <dgm:cxn modelId="{7BC3B824-0550-4ABD-839C-A31FDDC144B4}" type="presOf" srcId="{BB3AAE90-DA17-4DA1-BE01-1BB4B5C63404}" destId="{D591A73E-126C-4E8F-A32B-07416AE2E8C9}" srcOrd="0" destOrd="0" presId="urn:microsoft.com/office/officeart/2005/8/layout/process5"/>
    <dgm:cxn modelId="{FA572AFC-5CF6-457E-A5DC-1AF9023D2073}" srcId="{27CDD18C-EA66-476E-BFA0-DD3C287F3D4F}" destId="{CEDFEB36-9882-46FF-88B3-EF3C2F482269}" srcOrd="6" destOrd="0" parTransId="{0FD5E39E-E67C-4464-ABBD-DBDD647E3507}" sibTransId="{BD9300B2-9208-4459-B16F-698E0480D2CA}"/>
    <dgm:cxn modelId="{27C13F99-BE4B-4271-A04E-25E291BEE3ED}" srcId="{27CDD18C-EA66-476E-BFA0-DD3C287F3D4F}" destId="{7B9D75F6-829D-4380-8D0C-091C39E37D56}" srcOrd="12" destOrd="0" parTransId="{A83FD95B-6E84-43C3-B1C3-0A4A3C21641A}" sibTransId="{1C410480-69AC-445D-AB9E-7E3045F5A2CD}"/>
    <dgm:cxn modelId="{CE34522D-6900-4379-89E9-56EFECA5B89C}" type="presParOf" srcId="{EA7A6D5A-8104-425C-BC1C-44F1A2F05C24}" destId="{BF74A13C-C177-44AC-9459-E3274D452C44}" srcOrd="0" destOrd="0" presId="urn:microsoft.com/office/officeart/2005/8/layout/process5"/>
    <dgm:cxn modelId="{9F3902D8-8FC3-467A-8B0A-A84931009BF7}" type="presParOf" srcId="{EA7A6D5A-8104-425C-BC1C-44F1A2F05C24}" destId="{AAD0EF00-13E3-49F1-BEB8-76D2C81F8B70}" srcOrd="1" destOrd="0" presId="urn:microsoft.com/office/officeart/2005/8/layout/process5"/>
    <dgm:cxn modelId="{7BF9C80A-CAF7-4EAB-B2B1-FA3B4B9AB22C}" type="presParOf" srcId="{AAD0EF00-13E3-49F1-BEB8-76D2C81F8B70}" destId="{0BF093E0-771C-4A20-B6C2-874250BCC527}" srcOrd="0" destOrd="0" presId="urn:microsoft.com/office/officeart/2005/8/layout/process5"/>
    <dgm:cxn modelId="{BAB6493D-B623-4179-A6DA-E5E66BB6C748}" type="presParOf" srcId="{EA7A6D5A-8104-425C-BC1C-44F1A2F05C24}" destId="{E3B8AACA-7311-4F25-998F-860F243D96AB}" srcOrd="2" destOrd="0" presId="urn:microsoft.com/office/officeart/2005/8/layout/process5"/>
    <dgm:cxn modelId="{74E88191-7554-404D-A26D-03110C82A6FA}" type="presParOf" srcId="{EA7A6D5A-8104-425C-BC1C-44F1A2F05C24}" destId="{C52A89FA-5A6D-40D3-9829-96A6227B4636}" srcOrd="3" destOrd="0" presId="urn:microsoft.com/office/officeart/2005/8/layout/process5"/>
    <dgm:cxn modelId="{64498468-63E8-4C4E-9571-A0620D9FC5BF}" type="presParOf" srcId="{C52A89FA-5A6D-40D3-9829-96A6227B4636}" destId="{461BC464-F16A-4E7E-8225-94A29A0F683F}" srcOrd="0" destOrd="0" presId="urn:microsoft.com/office/officeart/2005/8/layout/process5"/>
    <dgm:cxn modelId="{1DB89D36-7DBB-41F0-AA84-093C5AECFA81}" type="presParOf" srcId="{EA7A6D5A-8104-425C-BC1C-44F1A2F05C24}" destId="{8CC71215-0E9F-4126-971C-2805C15B4BBA}" srcOrd="4" destOrd="0" presId="urn:microsoft.com/office/officeart/2005/8/layout/process5"/>
    <dgm:cxn modelId="{DA2D58B4-0739-4480-9CD0-DA24B67B541C}" type="presParOf" srcId="{EA7A6D5A-8104-425C-BC1C-44F1A2F05C24}" destId="{2BAFB23E-1F91-4C7C-A115-A16B48DE71D8}" srcOrd="5" destOrd="0" presId="urn:microsoft.com/office/officeart/2005/8/layout/process5"/>
    <dgm:cxn modelId="{490B457C-5976-4B48-BB9D-591B3A839995}" type="presParOf" srcId="{2BAFB23E-1F91-4C7C-A115-A16B48DE71D8}" destId="{83572F3F-FFA7-496E-BB51-20E59D62B2C4}" srcOrd="0" destOrd="0" presId="urn:microsoft.com/office/officeart/2005/8/layout/process5"/>
    <dgm:cxn modelId="{3EC7B310-57D0-4DB0-AE11-07428FA8381B}" type="presParOf" srcId="{EA7A6D5A-8104-425C-BC1C-44F1A2F05C24}" destId="{00C09BD2-9FC1-461A-890C-2010F57E82A0}" srcOrd="6" destOrd="0" presId="urn:microsoft.com/office/officeart/2005/8/layout/process5"/>
    <dgm:cxn modelId="{0C88613D-30AE-4AA3-87D1-6C5A61E22C65}" type="presParOf" srcId="{EA7A6D5A-8104-425C-BC1C-44F1A2F05C24}" destId="{EC4E4211-D16C-4EB5-9341-1B411702426E}" srcOrd="7" destOrd="0" presId="urn:microsoft.com/office/officeart/2005/8/layout/process5"/>
    <dgm:cxn modelId="{4AD55E6B-6ABB-4545-98DA-BEAB16D1859A}" type="presParOf" srcId="{EC4E4211-D16C-4EB5-9341-1B411702426E}" destId="{E1C3A3AB-E3C3-41EA-B156-5A1BADBE28A2}" srcOrd="0" destOrd="0" presId="urn:microsoft.com/office/officeart/2005/8/layout/process5"/>
    <dgm:cxn modelId="{B9950C73-0398-451C-82C5-F2708EAA0AAC}" type="presParOf" srcId="{EA7A6D5A-8104-425C-BC1C-44F1A2F05C24}" destId="{539FBD78-A498-4E3A-9C6B-E2406F767665}" srcOrd="8" destOrd="0" presId="urn:microsoft.com/office/officeart/2005/8/layout/process5"/>
    <dgm:cxn modelId="{B0132471-4AC4-40B9-96C9-2FE1440B5BC8}" type="presParOf" srcId="{EA7A6D5A-8104-425C-BC1C-44F1A2F05C24}" destId="{DC0296B1-DB8C-4CFE-AD83-DC5B8FE212B1}" srcOrd="9" destOrd="0" presId="urn:microsoft.com/office/officeart/2005/8/layout/process5"/>
    <dgm:cxn modelId="{B77B8550-EC6B-4BCE-AD16-8ECF5FEC903E}" type="presParOf" srcId="{DC0296B1-DB8C-4CFE-AD83-DC5B8FE212B1}" destId="{FF628F77-4B4E-4255-A65E-7AEBCEDE483F}" srcOrd="0" destOrd="0" presId="urn:microsoft.com/office/officeart/2005/8/layout/process5"/>
    <dgm:cxn modelId="{768180AB-25D9-456D-ACE4-B260DE09DA85}" type="presParOf" srcId="{EA7A6D5A-8104-425C-BC1C-44F1A2F05C24}" destId="{DB2FD164-FD51-4606-A0BD-1FB54CC522A2}" srcOrd="10" destOrd="0" presId="urn:microsoft.com/office/officeart/2005/8/layout/process5"/>
    <dgm:cxn modelId="{86E571EE-2245-4865-9B56-333BE7EEFA1C}" type="presParOf" srcId="{EA7A6D5A-8104-425C-BC1C-44F1A2F05C24}" destId="{9C7B683F-3578-4F07-8F14-31E42F3BA187}" srcOrd="11" destOrd="0" presId="urn:microsoft.com/office/officeart/2005/8/layout/process5"/>
    <dgm:cxn modelId="{7F3F2592-42E1-4CC9-82DE-AE2E354FE820}" type="presParOf" srcId="{9C7B683F-3578-4F07-8F14-31E42F3BA187}" destId="{8BAF6ADC-0D42-45B8-9702-8DD0AEC4E7D9}" srcOrd="0" destOrd="0" presId="urn:microsoft.com/office/officeart/2005/8/layout/process5"/>
    <dgm:cxn modelId="{D50EA2F3-2273-4055-9462-B15B3A4E0345}" type="presParOf" srcId="{EA7A6D5A-8104-425C-BC1C-44F1A2F05C24}" destId="{C2F81F45-FAC3-47F5-956B-DDF3D3A97213}" srcOrd="12" destOrd="0" presId="urn:microsoft.com/office/officeart/2005/8/layout/process5"/>
    <dgm:cxn modelId="{EAAAAC6A-EC9C-45F9-ACAF-29F27D8B92A7}" type="presParOf" srcId="{EA7A6D5A-8104-425C-BC1C-44F1A2F05C24}" destId="{5568FFF0-E118-4267-86D6-19FEDBFD0F4D}" srcOrd="13" destOrd="0" presId="urn:microsoft.com/office/officeart/2005/8/layout/process5"/>
    <dgm:cxn modelId="{AF597484-837C-4202-BE6B-AD60B21703E6}" type="presParOf" srcId="{5568FFF0-E118-4267-86D6-19FEDBFD0F4D}" destId="{F12648F3-B136-4D6E-9D1F-B6C03F5DBF33}" srcOrd="0" destOrd="0" presId="urn:microsoft.com/office/officeart/2005/8/layout/process5"/>
    <dgm:cxn modelId="{FFC740E3-FEA7-47F8-99B0-68482F9D1D42}" type="presParOf" srcId="{EA7A6D5A-8104-425C-BC1C-44F1A2F05C24}" destId="{75C3F912-C400-4035-B222-027D6ECC0455}" srcOrd="14" destOrd="0" presId="urn:microsoft.com/office/officeart/2005/8/layout/process5"/>
    <dgm:cxn modelId="{A0015DB8-61F2-4171-93E0-537C6FA28BBE}" type="presParOf" srcId="{EA7A6D5A-8104-425C-BC1C-44F1A2F05C24}" destId="{074F5E12-4380-4F19-A3BB-FA4B00654A75}" srcOrd="15" destOrd="0" presId="urn:microsoft.com/office/officeart/2005/8/layout/process5"/>
    <dgm:cxn modelId="{8A0C18C6-A7D5-415F-BAA5-574D9507141D}" type="presParOf" srcId="{074F5E12-4380-4F19-A3BB-FA4B00654A75}" destId="{7A47242A-A398-4555-93F4-911663A6865B}" srcOrd="0" destOrd="0" presId="urn:microsoft.com/office/officeart/2005/8/layout/process5"/>
    <dgm:cxn modelId="{6D919884-C933-4FD8-8CB9-2522135E8FD2}" type="presParOf" srcId="{EA7A6D5A-8104-425C-BC1C-44F1A2F05C24}" destId="{D591A73E-126C-4E8F-A32B-07416AE2E8C9}" srcOrd="16" destOrd="0" presId="urn:microsoft.com/office/officeart/2005/8/layout/process5"/>
    <dgm:cxn modelId="{1F4E6003-1F66-493B-9810-45C218AF2B32}" type="presParOf" srcId="{EA7A6D5A-8104-425C-BC1C-44F1A2F05C24}" destId="{4D57D7E3-AA74-4AB6-94C7-23A0CADEC84B}" srcOrd="17" destOrd="0" presId="urn:microsoft.com/office/officeart/2005/8/layout/process5"/>
    <dgm:cxn modelId="{BEA286D7-6963-41F8-9659-DA2087BDDDFB}" type="presParOf" srcId="{4D57D7E3-AA74-4AB6-94C7-23A0CADEC84B}" destId="{DD39C7F0-230A-4A76-AB64-4CAB3CAA7B60}" srcOrd="0" destOrd="0" presId="urn:microsoft.com/office/officeart/2005/8/layout/process5"/>
    <dgm:cxn modelId="{55062C55-0AD6-4B05-8658-81902D255BBD}" type="presParOf" srcId="{EA7A6D5A-8104-425C-BC1C-44F1A2F05C24}" destId="{0B74FC35-684B-4124-9D20-699B6034BACE}" srcOrd="18" destOrd="0" presId="urn:microsoft.com/office/officeart/2005/8/layout/process5"/>
    <dgm:cxn modelId="{170B2A30-791C-476A-927D-254D7A94164C}" type="presParOf" srcId="{EA7A6D5A-8104-425C-BC1C-44F1A2F05C24}" destId="{C036E73D-58C8-4551-BCE3-3616A0E72FA7}" srcOrd="19" destOrd="0" presId="urn:microsoft.com/office/officeart/2005/8/layout/process5"/>
    <dgm:cxn modelId="{0BFF1E09-92BB-46BA-A403-8B0D3D4E27F0}" type="presParOf" srcId="{C036E73D-58C8-4551-BCE3-3616A0E72FA7}" destId="{4C0A308C-F503-4DCF-B2FE-710FAACC0077}" srcOrd="0" destOrd="0" presId="urn:microsoft.com/office/officeart/2005/8/layout/process5"/>
    <dgm:cxn modelId="{02D3ED6B-27EB-45E1-9AE1-9BEBF94CE813}" type="presParOf" srcId="{EA7A6D5A-8104-425C-BC1C-44F1A2F05C24}" destId="{95B77F28-B41F-43CA-A11D-0E4953DC8D07}" srcOrd="20" destOrd="0" presId="urn:microsoft.com/office/officeart/2005/8/layout/process5"/>
    <dgm:cxn modelId="{0E30CDAE-4BA5-4D38-8744-E445067F42B4}" type="presParOf" srcId="{EA7A6D5A-8104-425C-BC1C-44F1A2F05C24}" destId="{7432F23C-1D42-4B13-9A62-DA26627A15C5}" srcOrd="21" destOrd="0" presId="urn:microsoft.com/office/officeart/2005/8/layout/process5"/>
    <dgm:cxn modelId="{4AF1102C-FFF1-48D8-A44B-8CC4263DD027}" type="presParOf" srcId="{7432F23C-1D42-4B13-9A62-DA26627A15C5}" destId="{5CCE66C6-8B28-4801-9763-6C4F96F999D3}" srcOrd="0" destOrd="0" presId="urn:microsoft.com/office/officeart/2005/8/layout/process5"/>
    <dgm:cxn modelId="{01F6E43F-EEC9-4C8B-9A52-C780D7444B23}" type="presParOf" srcId="{EA7A6D5A-8104-425C-BC1C-44F1A2F05C24}" destId="{AEBD0138-1037-4BD1-9056-7446E25CE83F}" srcOrd="22" destOrd="0" presId="urn:microsoft.com/office/officeart/2005/8/layout/process5"/>
    <dgm:cxn modelId="{809131D1-0B55-4EF2-9D82-7018078AE9C9}" type="presParOf" srcId="{EA7A6D5A-8104-425C-BC1C-44F1A2F05C24}" destId="{F93619FF-63B0-42F3-BD56-0BB862E0AFBA}" srcOrd="23" destOrd="0" presId="urn:microsoft.com/office/officeart/2005/8/layout/process5"/>
    <dgm:cxn modelId="{6B51EADB-2A5F-4D38-ABB7-E2584688AF85}" type="presParOf" srcId="{F93619FF-63B0-42F3-BD56-0BB862E0AFBA}" destId="{5243F047-82BD-4559-91B1-88AF45F3EE0E}" srcOrd="0" destOrd="0" presId="urn:microsoft.com/office/officeart/2005/8/layout/process5"/>
    <dgm:cxn modelId="{ED0D8B09-8106-4977-A151-692077D4C9F6}" type="presParOf" srcId="{EA7A6D5A-8104-425C-BC1C-44F1A2F05C24}" destId="{6E35FAFF-4FAD-4331-82EB-01FC2D578AE8}" srcOrd="2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CDD18C-EA66-476E-BFA0-DD3C287F3D4F}"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id-ID"/>
        </a:p>
      </dgm:t>
    </dgm:pt>
    <dgm:pt modelId="{EC875F9F-D23D-4ED3-9AAA-22CE5BB411AB}">
      <dgm:prSet phldrT="[Text]" custT="1"/>
      <dgm:spPr/>
      <dgm:t>
        <a:bodyPr/>
        <a:lstStyle/>
        <a:p>
          <a:r>
            <a:rPr lang="id-ID" sz="1200" dirty="0" smtClean="0"/>
            <a:t>Peg. yg melanggar</a:t>
          </a:r>
          <a:endParaRPr lang="id-ID" sz="1200" dirty="0"/>
        </a:p>
      </dgm:t>
    </dgm:pt>
    <dgm:pt modelId="{66D5FF0C-EE1B-470B-89E9-80ABB6393399}" type="parTrans" cxnId="{61024058-65B0-408E-AE89-495228937681}">
      <dgm:prSet/>
      <dgm:spPr/>
      <dgm:t>
        <a:bodyPr/>
        <a:lstStyle/>
        <a:p>
          <a:endParaRPr lang="id-ID"/>
        </a:p>
      </dgm:t>
    </dgm:pt>
    <dgm:pt modelId="{DAF3D52B-85C1-41C0-B8D4-660623B25071}" type="sibTrans" cxnId="{61024058-65B0-408E-AE89-495228937681}">
      <dgm:prSet/>
      <dgm:spPr/>
      <dgm:t>
        <a:bodyPr/>
        <a:lstStyle/>
        <a:p>
          <a:endParaRPr lang="id-ID"/>
        </a:p>
      </dgm:t>
    </dgm:pt>
    <dgm:pt modelId="{F97796C1-EFDB-4178-8C22-AF3A7C986E95}">
      <dgm:prSet phldrT="[Text]" custT="1"/>
      <dgm:spPr/>
      <dgm:t>
        <a:bodyPr/>
        <a:lstStyle/>
        <a:p>
          <a:r>
            <a:rPr lang="id-ID" sz="1000" b="0" dirty="0" smtClean="0"/>
            <a:t>Bentuk tim riks (atasan lgsg, uns was, uns wai) dgn sprint &amp; hrs sdh tugas dlm wkt plg lama 7 hr krj tst ditrmnya sprint riks (psl 5)</a:t>
          </a:r>
          <a:endParaRPr lang="id-ID" sz="1000" b="0" dirty="0"/>
        </a:p>
      </dgm:t>
    </dgm:pt>
    <dgm:pt modelId="{82EECB88-014A-4088-8964-B15730018F60}" type="parTrans" cxnId="{BDDFDD21-8613-489A-9713-BB9D35CC37F3}">
      <dgm:prSet/>
      <dgm:spPr/>
      <dgm:t>
        <a:bodyPr/>
        <a:lstStyle/>
        <a:p>
          <a:endParaRPr lang="id-ID"/>
        </a:p>
      </dgm:t>
    </dgm:pt>
    <dgm:pt modelId="{F8B3373C-2CD7-463E-B4AB-6723833619ED}" type="sibTrans" cxnId="{BDDFDD21-8613-489A-9713-BB9D35CC37F3}">
      <dgm:prSet/>
      <dgm:spPr/>
      <dgm:t>
        <a:bodyPr/>
        <a:lstStyle/>
        <a:p>
          <a:endParaRPr lang="id-ID"/>
        </a:p>
      </dgm:t>
    </dgm:pt>
    <dgm:pt modelId="{A887B634-6270-46D5-8FC2-CE95F3DE449D}">
      <dgm:prSet phldrT="[Text]" custT="1"/>
      <dgm:spPr/>
      <dgm:t>
        <a:bodyPr/>
        <a:lstStyle/>
        <a:p>
          <a:r>
            <a:rPr lang="id-ID" sz="1100" dirty="0" smtClean="0"/>
            <a:t>Riks dilakukan dlm wkt plg lama 30 hr krj tst ditrm sprint riks &amp; dpt extended dlm wkt plg lama 14 hr krj (psl 6)</a:t>
          </a:r>
          <a:endParaRPr lang="id-ID" sz="1100" dirty="0"/>
        </a:p>
      </dgm:t>
    </dgm:pt>
    <dgm:pt modelId="{28F4E519-3A23-44CE-9A7C-9A138F073AF0}" type="parTrans" cxnId="{4A37315C-79B7-455D-91A3-19BE41FE4A03}">
      <dgm:prSet/>
      <dgm:spPr/>
      <dgm:t>
        <a:bodyPr/>
        <a:lstStyle/>
        <a:p>
          <a:endParaRPr lang="id-ID"/>
        </a:p>
      </dgm:t>
    </dgm:pt>
    <dgm:pt modelId="{0226AEA0-FE5A-47C8-B31C-4404C8F24F75}" type="sibTrans" cxnId="{4A37315C-79B7-455D-91A3-19BE41FE4A03}">
      <dgm:prSet/>
      <dgm:spPr/>
      <dgm:t>
        <a:bodyPr/>
        <a:lstStyle/>
        <a:p>
          <a:endParaRPr lang="id-ID"/>
        </a:p>
      </dgm:t>
    </dgm:pt>
    <dgm:pt modelId="{D873572D-52B9-4B99-8796-0AA841B1A175}">
      <dgm:prSet phldrT="[Text]" custT="1"/>
      <dgm:spPr/>
      <dgm:t>
        <a:bodyPr/>
        <a:lstStyle/>
        <a:p>
          <a:r>
            <a:rPr lang="id-ID" sz="1200" dirty="0" smtClean="0"/>
            <a:t>Hsl riks dituangkan dlm BAP dgn lamp data dukung (psl 9)</a:t>
          </a:r>
          <a:endParaRPr lang="id-ID" sz="1200" dirty="0"/>
        </a:p>
      </dgm:t>
    </dgm:pt>
    <dgm:pt modelId="{B076C7D3-3934-4C16-97D5-B3F1DED7862C}" type="parTrans" cxnId="{76308A3B-9309-43D9-9CE8-BF9FFE8B1979}">
      <dgm:prSet/>
      <dgm:spPr/>
      <dgm:t>
        <a:bodyPr/>
        <a:lstStyle/>
        <a:p>
          <a:endParaRPr lang="id-ID"/>
        </a:p>
      </dgm:t>
    </dgm:pt>
    <dgm:pt modelId="{163D6E69-5439-4C70-8AA9-0B1E8BDA7DF3}" type="sibTrans" cxnId="{76308A3B-9309-43D9-9CE8-BF9FFE8B1979}">
      <dgm:prSet/>
      <dgm:spPr/>
      <dgm:t>
        <a:bodyPr/>
        <a:lstStyle/>
        <a:p>
          <a:endParaRPr lang="id-ID"/>
        </a:p>
      </dgm:t>
    </dgm:pt>
    <dgm:pt modelId="{ADC2F2F5-9D10-4FED-AC53-510E819B6701}">
      <dgm:prSet phldrT="[Text]" custT="1"/>
      <dgm:spPr/>
      <dgm:t>
        <a:bodyPr/>
        <a:lstStyle/>
        <a:p>
          <a:r>
            <a:rPr lang="id-ID" sz="1200" dirty="0" smtClean="0"/>
            <a:t>Sk hukdis dismpaikan o/ pybm atau pej lain yg ditunjuk  kpd peg ybs (psl 19)</a:t>
          </a:r>
          <a:endParaRPr lang="id-ID" sz="1200" dirty="0"/>
        </a:p>
      </dgm:t>
    </dgm:pt>
    <dgm:pt modelId="{C6C46D2D-6708-4616-A146-D67AEE371642}" type="parTrans" cxnId="{97BC5AF8-3579-44D1-AE95-627E62DFC583}">
      <dgm:prSet/>
      <dgm:spPr/>
      <dgm:t>
        <a:bodyPr/>
        <a:lstStyle/>
        <a:p>
          <a:endParaRPr lang="id-ID"/>
        </a:p>
      </dgm:t>
    </dgm:pt>
    <dgm:pt modelId="{D1ABF9BC-E94F-4E97-804C-0F04A4821C2B}" type="sibTrans" cxnId="{97BC5AF8-3579-44D1-AE95-627E62DFC583}">
      <dgm:prSet/>
      <dgm:spPr/>
      <dgm:t>
        <a:bodyPr/>
        <a:lstStyle/>
        <a:p>
          <a:endParaRPr lang="id-ID"/>
        </a:p>
      </dgm:t>
    </dgm:pt>
    <dgm:pt modelId="{4FAF41CE-6D8D-4FE2-899A-A2CD77738394}">
      <dgm:prSet phldrT="[Text]" custT="1"/>
      <dgm:spPr/>
      <dgm:t>
        <a:bodyPr/>
        <a:lstStyle/>
        <a:p>
          <a:r>
            <a:rPr lang="id-ID" sz="1000" dirty="0" smtClean="0"/>
            <a:t>BAP,data dukung,usul hukdis dituangkan dlm bentuk LHP&amp;dismpaikan kpd Menteri cq Irjen dlm wkt plg lama 7 hr krj tst dittd BAP (psl 11)</a:t>
          </a:r>
          <a:endParaRPr lang="id-ID" sz="1000" dirty="0"/>
        </a:p>
      </dgm:t>
    </dgm:pt>
    <dgm:pt modelId="{B10F2FB7-FF36-4FBD-99B6-954580F40F84}" type="parTrans" cxnId="{65EF0690-2354-45A1-84D1-3BBA0746AFA4}">
      <dgm:prSet/>
      <dgm:spPr/>
      <dgm:t>
        <a:bodyPr/>
        <a:lstStyle/>
        <a:p>
          <a:endParaRPr lang="id-ID"/>
        </a:p>
      </dgm:t>
    </dgm:pt>
    <dgm:pt modelId="{F3C94A3B-28F1-4D9F-B695-644A31379A17}" type="sibTrans" cxnId="{65EF0690-2354-45A1-84D1-3BBA0746AFA4}">
      <dgm:prSet/>
      <dgm:spPr/>
      <dgm:t>
        <a:bodyPr/>
        <a:lstStyle/>
        <a:p>
          <a:endParaRPr lang="id-ID"/>
        </a:p>
      </dgm:t>
    </dgm:pt>
    <dgm:pt modelId="{CEDFEB36-9882-46FF-88B3-EF3C2F482269}">
      <dgm:prSet phldrT="[Text]" custT="1"/>
      <dgm:spPr/>
      <dgm:t>
        <a:bodyPr/>
        <a:lstStyle/>
        <a:p>
          <a:r>
            <a:rPr lang="id-ID" sz="1100" dirty="0" smtClean="0"/>
            <a:t>Irjen segera smpkan hsl tanggapan dgn pertimb &amp; usul hukdis sbg bahan Baperhukdis (psl 12)</a:t>
          </a:r>
          <a:endParaRPr lang="id-ID" sz="1100" dirty="0"/>
        </a:p>
      </dgm:t>
    </dgm:pt>
    <dgm:pt modelId="{0FD5E39E-E67C-4464-ABBD-DBDD647E3507}" type="parTrans" cxnId="{FA572AFC-5CF6-457E-A5DC-1AF9023D2073}">
      <dgm:prSet/>
      <dgm:spPr/>
      <dgm:t>
        <a:bodyPr/>
        <a:lstStyle/>
        <a:p>
          <a:endParaRPr lang="id-ID"/>
        </a:p>
      </dgm:t>
    </dgm:pt>
    <dgm:pt modelId="{BD9300B2-9208-4459-B16F-698E0480D2CA}" type="sibTrans" cxnId="{FA572AFC-5CF6-457E-A5DC-1AF9023D2073}">
      <dgm:prSet/>
      <dgm:spPr/>
      <dgm:t>
        <a:bodyPr/>
        <a:lstStyle/>
        <a:p>
          <a:endParaRPr lang="id-ID"/>
        </a:p>
      </dgm:t>
    </dgm:pt>
    <dgm:pt modelId="{ED7862FD-FE36-4FB6-81D0-7E214225FDAB}">
      <dgm:prSet phldrT="[Text]" custT="1"/>
      <dgm:spPr/>
      <dgm:t>
        <a:bodyPr/>
        <a:lstStyle/>
        <a:p>
          <a:r>
            <a:rPr lang="id-ID" sz="1200" dirty="0" smtClean="0"/>
            <a:t>Irjen menanggapi LHP dlm wkt plg lama 60 hr tst ditrmnya LHP (psl 12)</a:t>
          </a:r>
          <a:endParaRPr lang="id-ID" sz="1200" dirty="0"/>
        </a:p>
      </dgm:t>
    </dgm:pt>
    <dgm:pt modelId="{F2A1EDBB-704A-471F-9BF1-FFF66EB6ECC7}" type="parTrans" cxnId="{C07110E4-8A85-4A03-A0C5-5A12B9F96875}">
      <dgm:prSet/>
      <dgm:spPr/>
      <dgm:t>
        <a:bodyPr/>
        <a:lstStyle/>
        <a:p>
          <a:endParaRPr lang="id-ID"/>
        </a:p>
      </dgm:t>
    </dgm:pt>
    <dgm:pt modelId="{4366C288-32C4-487F-B989-0F0D21E10EB6}" type="sibTrans" cxnId="{C07110E4-8A85-4A03-A0C5-5A12B9F96875}">
      <dgm:prSet/>
      <dgm:spPr/>
      <dgm:t>
        <a:bodyPr/>
        <a:lstStyle/>
        <a:p>
          <a:endParaRPr lang="id-ID"/>
        </a:p>
      </dgm:t>
    </dgm:pt>
    <dgm:pt modelId="{BB3AAE90-DA17-4DA1-BE01-1BB4B5C63404}">
      <dgm:prSet phldrT="[Text]" custT="1"/>
      <dgm:spPr/>
      <dgm:t>
        <a:bodyPr/>
        <a:lstStyle/>
        <a:p>
          <a:r>
            <a:rPr lang="id-ID" sz="1000" dirty="0" smtClean="0"/>
            <a:t>Hukdis berat berupa pemberhentian dpt diajukan Banding Administratif dlm wkt plg lama 14 hr tst ybs menerima sk (psl 23)</a:t>
          </a:r>
          <a:endParaRPr lang="id-ID" sz="1000" dirty="0"/>
        </a:p>
      </dgm:t>
    </dgm:pt>
    <dgm:pt modelId="{3B91157C-7757-4070-B361-0C70B624609C}" type="parTrans" cxnId="{61E72568-3B2D-4BD5-888F-58EB907FB26A}">
      <dgm:prSet/>
      <dgm:spPr/>
      <dgm:t>
        <a:bodyPr/>
        <a:lstStyle/>
        <a:p>
          <a:endParaRPr lang="id-ID"/>
        </a:p>
      </dgm:t>
    </dgm:pt>
    <dgm:pt modelId="{C17D51C4-6A22-48E2-9E54-004774B99066}" type="sibTrans" cxnId="{61E72568-3B2D-4BD5-888F-58EB907FB26A}">
      <dgm:prSet/>
      <dgm:spPr/>
      <dgm:t>
        <a:bodyPr/>
        <a:lstStyle/>
        <a:p>
          <a:endParaRPr lang="id-ID"/>
        </a:p>
      </dgm:t>
    </dgm:pt>
    <dgm:pt modelId="{3877E817-74C2-4E6D-802B-0EE3BF2BFB82}">
      <dgm:prSet phldrT="[Text]" custT="1"/>
      <dgm:spPr/>
      <dgm:t>
        <a:bodyPr/>
        <a:lstStyle/>
        <a:p>
          <a:r>
            <a:rPr lang="id-ID" sz="1100" dirty="0" smtClean="0"/>
            <a:t>Banding Administratif diajukan kpd Bapek secara lgsg dgn tembusan kpd Menteri</a:t>
          </a:r>
          <a:endParaRPr lang="id-ID" sz="1100" dirty="0"/>
        </a:p>
      </dgm:t>
    </dgm:pt>
    <dgm:pt modelId="{7E868E42-9658-4E89-8416-82A0D24DD001}" type="parTrans" cxnId="{BB91388D-E137-49C4-B154-C9CC2D7EDB8E}">
      <dgm:prSet/>
      <dgm:spPr/>
      <dgm:t>
        <a:bodyPr/>
        <a:lstStyle/>
        <a:p>
          <a:endParaRPr lang="id-ID"/>
        </a:p>
      </dgm:t>
    </dgm:pt>
    <dgm:pt modelId="{7C0111D1-CADD-4C52-93DD-632BA4CB4A82}" type="sibTrans" cxnId="{BB91388D-E137-49C4-B154-C9CC2D7EDB8E}">
      <dgm:prSet/>
      <dgm:spPr/>
      <dgm:t>
        <a:bodyPr/>
        <a:lstStyle/>
        <a:p>
          <a:endParaRPr lang="id-ID"/>
        </a:p>
      </dgm:t>
    </dgm:pt>
    <dgm:pt modelId="{AEA3EF67-264E-407A-AB17-F0BFD5391DFA}">
      <dgm:prSet phldrT="[Text]" custT="1"/>
      <dgm:spPr/>
      <dgm:t>
        <a:bodyPr/>
        <a:lstStyle/>
        <a:p>
          <a:r>
            <a:rPr lang="id-ID" sz="1100" dirty="0" smtClean="0"/>
            <a:t>Hsl Baperhukdis dituangkan dlm BA Persetujuan yg dittd o/ Ketua, Waket, Sek, &amp; Anggota (psl 14)</a:t>
          </a:r>
          <a:endParaRPr lang="id-ID" sz="1100" dirty="0"/>
        </a:p>
      </dgm:t>
    </dgm:pt>
    <dgm:pt modelId="{4D6118F8-964A-4A00-90D7-4E3A2B5998C8}" type="parTrans" cxnId="{33C5F06E-E563-4D1F-88FC-863685D6662E}">
      <dgm:prSet/>
      <dgm:spPr/>
      <dgm:t>
        <a:bodyPr/>
        <a:lstStyle/>
        <a:p>
          <a:endParaRPr lang="id-ID"/>
        </a:p>
      </dgm:t>
    </dgm:pt>
    <dgm:pt modelId="{6A319029-3761-4600-A065-4E4FB2FF511C}" type="sibTrans" cxnId="{33C5F06E-E563-4D1F-88FC-863685D6662E}">
      <dgm:prSet/>
      <dgm:spPr/>
      <dgm:t>
        <a:bodyPr/>
        <a:lstStyle/>
        <a:p>
          <a:endParaRPr lang="id-ID"/>
        </a:p>
      </dgm:t>
    </dgm:pt>
    <dgm:pt modelId="{99E29C98-8A71-4F30-B194-027823DFF960}">
      <dgm:prSet phldrT="[Text]" custT="1"/>
      <dgm:spPr/>
      <dgm:t>
        <a:bodyPr/>
        <a:lstStyle/>
        <a:p>
          <a:r>
            <a:rPr lang="id-ID" sz="1100" dirty="0" smtClean="0"/>
            <a:t>Hsl Baperhukdis dlaporkn kpd Menteri, dan Itjen melaks pros penyelesaian stlh dpt persetujuan Menteri</a:t>
          </a:r>
          <a:endParaRPr lang="id-ID" sz="1100" dirty="0"/>
        </a:p>
      </dgm:t>
    </dgm:pt>
    <dgm:pt modelId="{2A5213A0-1F2D-48B7-A89E-8FA22E30BCF0}" type="parTrans" cxnId="{A7221387-45B8-4B17-AF00-D18B55A4D1B3}">
      <dgm:prSet/>
      <dgm:spPr/>
      <dgm:t>
        <a:bodyPr/>
        <a:lstStyle/>
        <a:p>
          <a:endParaRPr lang="id-ID"/>
        </a:p>
      </dgm:t>
    </dgm:pt>
    <dgm:pt modelId="{C04D2A8C-BED5-4841-99E8-715DB224D881}" type="sibTrans" cxnId="{A7221387-45B8-4B17-AF00-D18B55A4D1B3}">
      <dgm:prSet/>
      <dgm:spPr/>
      <dgm:t>
        <a:bodyPr/>
        <a:lstStyle/>
        <a:p>
          <a:endParaRPr lang="id-ID"/>
        </a:p>
      </dgm:t>
    </dgm:pt>
    <dgm:pt modelId="{D643A0BF-B734-4706-A01A-581E5B6601D9}">
      <dgm:prSet phldrT="[Text]" custT="1"/>
      <dgm:spPr/>
      <dgm:t>
        <a:bodyPr/>
        <a:lstStyle/>
        <a:p>
          <a:r>
            <a:rPr lang="id-ID" sz="1000" dirty="0" smtClean="0"/>
            <a:t>Sk Hukdis diterbitkan dlm wkt plg lama 30 hr krj tst dismpaikan putusan rapat Baperhukdis o/ Irjen kpd Pybm (psl 16)</a:t>
          </a:r>
          <a:endParaRPr lang="id-ID" sz="1000" dirty="0"/>
        </a:p>
      </dgm:t>
    </dgm:pt>
    <dgm:pt modelId="{CEE19028-4CA5-4B63-9099-E9D4083B5DAD}" type="parTrans" cxnId="{1A0E90E5-918A-427C-94CF-335CDFB50FA4}">
      <dgm:prSet/>
      <dgm:spPr/>
      <dgm:t>
        <a:bodyPr/>
        <a:lstStyle/>
        <a:p>
          <a:endParaRPr lang="id-ID"/>
        </a:p>
      </dgm:t>
    </dgm:pt>
    <dgm:pt modelId="{FABE60D7-713C-4F15-A853-8CBBA364BDDB}" type="sibTrans" cxnId="{1A0E90E5-918A-427C-94CF-335CDFB50FA4}">
      <dgm:prSet/>
      <dgm:spPr/>
      <dgm:t>
        <a:bodyPr/>
        <a:lstStyle/>
        <a:p>
          <a:endParaRPr lang="id-ID"/>
        </a:p>
      </dgm:t>
    </dgm:pt>
    <dgm:pt modelId="{EA7A6D5A-8104-425C-BC1C-44F1A2F05C24}" type="pres">
      <dgm:prSet presAssocID="{27CDD18C-EA66-476E-BFA0-DD3C287F3D4F}" presName="diagram" presStyleCnt="0">
        <dgm:presLayoutVars>
          <dgm:dir/>
          <dgm:resizeHandles val="exact"/>
        </dgm:presLayoutVars>
      </dgm:prSet>
      <dgm:spPr/>
      <dgm:t>
        <a:bodyPr/>
        <a:lstStyle/>
        <a:p>
          <a:endParaRPr lang="id-ID"/>
        </a:p>
      </dgm:t>
    </dgm:pt>
    <dgm:pt modelId="{BF74A13C-C177-44AC-9459-E3274D452C44}" type="pres">
      <dgm:prSet presAssocID="{EC875F9F-D23D-4ED3-9AAA-22CE5BB411AB}" presName="node" presStyleLbl="node1" presStyleIdx="0" presStyleCnt="13">
        <dgm:presLayoutVars>
          <dgm:bulletEnabled val="1"/>
        </dgm:presLayoutVars>
      </dgm:prSet>
      <dgm:spPr/>
      <dgm:t>
        <a:bodyPr/>
        <a:lstStyle/>
        <a:p>
          <a:endParaRPr lang="id-ID"/>
        </a:p>
      </dgm:t>
    </dgm:pt>
    <dgm:pt modelId="{AAD0EF00-13E3-49F1-BEB8-76D2C81F8B70}" type="pres">
      <dgm:prSet presAssocID="{DAF3D52B-85C1-41C0-B8D4-660623B25071}" presName="sibTrans" presStyleLbl="sibTrans2D1" presStyleIdx="0" presStyleCnt="12"/>
      <dgm:spPr/>
      <dgm:t>
        <a:bodyPr/>
        <a:lstStyle/>
        <a:p>
          <a:endParaRPr lang="id-ID"/>
        </a:p>
      </dgm:t>
    </dgm:pt>
    <dgm:pt modelId="{0BF093E0-771C-4A20-B6C2-874250BCC527}" type="pres">
      <dgm:prSet presAssocID="{DAF3D52B-85C1-41C0-B8D4-660623B25071}" presName="connectorText" presStyleLbl="sibTrans2D1" presStyleIdx="0" presStyleCnt="12"/>
      <dgm:spPr/>
      <dgm:t>
        <a:bodyPr/>
        <a:lstStyle/>
        <a:p>
          <a:endParaRPr lang="id-ID"/>
        </a:p>
      </dgm:t>
    </dgm:pt>
    <dgm:pt modelId="{E3B8AACA-7311-4F25-998F-860F243D96AB}" type="pres">
      <dgm:prSet presAssocID="{F97796C1-EFDB-4178-8C22-AF3A7C986E95}" presName="node" presStyleLbl="node1" presStyleIdx="1" presStyleCnt="13">
        <dgm:presLayoutVars>
          <dgm:bulletEnabled val="1"/>
        </dgm:presLayoutVars>
      </dgm:prSet>
      <dgm:spPr/>
      <dgm:t>
        <a:bodyPr/>
        <a:lstStyle/>
        <a:p>
          <a:endParaRPr lang="id-ID"/>
        </a:p>
      </dgm:t>
    </dgm:pt>
    <dgm:pt modelId="{C52A89FA-5A6D-40D3-9829-96A6227B4636}" type="pres">
      <dgm:prSet presAssocID="{F8B3373C-2CD7-463E-B4AB-6723833619ED}" presName="sibTrans" presStyleLbl="sibTrans2D1" presStyleIdx="1" presStyleCnt="12"/>
      <dgm:spPr/>
      <dgm:t>
        <a:bodyPr/>
        <a:lstStyle/>
        <a:p>
          <a:endParaRPr lang="id-ID"/>
        </a:p>
      </dgm:t>
    </dgm:pt>
    <dgm:pt modelId="{461BC464-F16A-4E7E-8225-94A29A0F683F}" type="pres">
      <dgm:prSet presAssocID="{F8B3373C-2CD7-463E-B4AB-6723833619ED}" presName="connectorText" presStyleLbl="sibTrans2D1" presStyleIdx="1" presStyleCnt="12"/>
      <dgm:spPr/>
      <dgm:t>
        <a:bodyPr/>
        <a:lstStyle/>
        <a:p>
          <a:endParaRPr lang="id-ID"/>
        </a:p>
      </dgm:t>
    </dgm:pt>
    <dgm:pt modelId="{8CC71215-0E9F-4126-971C-2805C15B4BBA}" type="pres">
      <dgm:prSet presAssocID="{A887B634-6270-46D5-8FC2-CE95F3DE449D}" presName="node" presStyleLbl="node1" presStyleIdx="2" presStyleCnt="13">
        <dgm:presLayoutVars>
          <dgm:bulletEnabled val="1"/>
        </dgm:presLayoutVars>
      </dgm:prSet>
      <dgm:spPr/>
      <dgm:t>
        <a:bodyPr/>
        <a:lstStyle/>
        <a:p>
          <a:endParaRPr lang="id-ID"/>
        </a:p>
      </dgm:t>
    </dgm:pt>
    <dgm:pt modelId="{2BAFB23E-1F91-4C7C-A115-A16B48DE71D8}" type="pres">
      <dgm:prSet presAssocID="{0226AEA0-FE5A-47C8-B31C-4404C8F24F75}" presName="sibTrans" presStyleLbl="sibTrans2D1" presStyleIdx="2" presStyleCnt="12"/>
      <dgm:spPr/>
      <dgm:t>
        <a:bodyPr/>
        <a:lstStyle/>
        <a:p>
          <a:endParaRPr lang="id-ID"/>
        </a:p>
      </dgm:t>
    </dgm:pt>
    <dgm:pt modelId="{83572F3F-FFA7-496E-BB51-20E59D62B2C4}" type="pres">
      <dgm:prSet presAssocID="{0226AEA0-FE5A-47C8-B31C-4404C8F24F75}" presName="connectorText" presStyleLbl="sibTrans2D1" presStyleIdx="2" presStyleCnt="12"/>
      <dgm:spPr/>
      <dgm:t>
        <a:bodyPr/>
        <a:lstStyle/>
        <a:p>
          <a:endParaRPr lang="id-ID"/>
        </a:p>
      </dgm:t>
    </dgm:pt>
    <dgm:pt modelId="{00C09BD2-9FC1-461A-890C-2010F57E82A0}" type="pres">
      <dgm:prSet presAssocID="{D873572D-52B9-4B99-8796-0AA841B1A175}" presName="node" presStyleLbl="node1" presStyleIdx="3" presStyleCnt="13">
        <dgm:presLayoutVars>
          <dgm:bulletEnabled val="1"/>
        </dgm:presLayoutVars>
      </dgm:prSet>
      <dgm:spPr/>
      <dgm:t>
        <a:bodyPr/>
        <a:lstStyle/>
        <a:p>
          <a:endParaRPr lang="id-ID"/>
        </a:p>
      </dgm:t>
    </dgm:pt>
    <dgm:pt modelId="{EC4E4211-D16C-4EB5-9341-1B411702426E}" type="pres">
      <dgm:prSet presAssocID="{163D6E69-5439-4C70-8AA9-0B1E8BDA7DF3}" presName="sibTrans" presStyleLbl="sibTrans2D1" presStyleIdx="3" presStyleCnt="12"/>
      <dgm:spPr/>
      <dgm:t>
        <a:bodyPr/>
        <a:lstStyle/>
        <a:p>
          <a:endParaRPr lang="id-ID"/>
        </a:p>
      </dgm:t>
    </dgm:pt>
    <dgm:pt modelId="{E1C3A3AB-E3C3-41EA-B156-5A1BADBE28A2}" type="pres">
      <dgm:prSet presAssocID="{163D6E69-5439-4C70-8AA9-0B1E8BDA7DF3}" presName="connectorText" presStyleLbl="sibTrans2D1" presStyleIdx="3" presStyleCnt="12"/>
      <dgm:spPr/>
      <dgm:t>
        <a:bodyPr/>
        <a:lstStyle/>
        <a:p>
          <a:endParaRPr lang="id-ID"/>
        </a:p>
      </dgm:t>
    </dgm:pt>
    <dgm:pt modelId="{539FBD78-A498-4E3A-9C6B-E2406F767665}" type="pres">
      <dgm:prSet presAssocID="{4FAF41CE-6D8D-4FE2-899A-A2CD77738394}" presName="node" presStyleLbl="node1" presStyleIdx="4" presStyleCnt="13">
        <dgm:presLayoutVars>
          <dgm:bulletEnabled val="1"/>
        </dgm:presLayoutVars>
      </dgm:prSet>
      <dgm:spPr/>
      <dgm:t>
        <a:bodyPr/>
        <a:lstStyle/>
        <a:p>
          <a:endParaRPr lang="id-ID"/>
        </a:p>
      </dgm:t>
    </dgm:pt>
    <dgm:pt modelId="{DC0296B1-DB8C-4CFE-AD83-DC5B8FE212B1}" type="pres">
      <dgm:prSet presAssocID="{F3C94A3B-28F1-4D9F-B695-644A31379A17}" presName="sibTrans" presStyleLbl="sibTrans2D1" presStyleIdx="4" presStyleCnt="12"/>
      <dgm:spPr/>
      <dgm:t>
        <a:bodyPr/>
        <a:lstStyle/>
        <a:p>
          <a:endParaRPr lang="id-ID"/>
        </a:p>
      </dgm:t>
    </dgm:pt>
    <dgm:pt modelId="{FF628F77-4B4E-4255-A65E-7AEBCEDE483F}" type="pres">
      <dgm:prSet presAssocID="{F3C94A3B-28F1-4D9F-B695-644A31379A17}" presName="connectorText" presStyleLbl="sibTrans2D1" presStyleIdx="4" presStyleCnt="12"/>
      <dgm:spPr/>
      <dgm:t>
        <a:bodyPr/>
        <a:lstStyle/>
        <a:p>
          <a:endParaRPr lang="id-ID"/>
        </a:p>
      </dgm:t>
    </dgm:pt>
    <dgm:pt modelId="{DB2FD164-FD51-4606-A0BD-1FB54CC522A2}" type="pres">
      <dgm:prSet presAssocID="{ED7862FD-FE36-4FB6-81D0-7E214225FDAB}" presName="node" presStyleLbl="node1" presStyleIdx="5" presStyleCnt="13">
        <dgm:presLayoutVars>
          <dgm:bulletEnabled val="1"/>
        </dgm:presLayoutVars>
      </dgm:prSet>
      <dgm:spPr/>
      <dgm:t>
        <a:bodyPr/>
        <a:lstStyle/>
        <a:p>
          <a:endParaRPr lang="id-ID"/>
        </a:p>
      </dgm:t>
    </dgm:pt>
    <dgm:pt modelId="{9C7B683F-3578-4F07-8F14-31E42F3BA187}" type="pres">
      <dgm:prSet presAssocID="{4366C288-32C4-487F-B989-0F0D21E10EB6}" presName="sibTrans" presStyleLbl="sibTrans2D1" presStyleIdx="5" presStyleCnt="12"/>
      <dgm:spPr/>
      <dgm:t>
        <a:bodyPr/>
        <a:lstStyle/>
        <a:p>
          <a:endParaRPr lang="id-ID"/>
        </a:p>
      </dgm:t>
    </dgm:pt>
    <dgm:pt modelId="{8BAF6ADC-0D42-45B8-9702-8DD0AEC4E7D9}" type="pres">
      <dgm:prSet presAssocID="{4366C288-32C4-487F-B989-0F0D21E10EB6}" presName="connectorText" presStyleLbl="sibTrans2D1" presStyleIdx="5" presStyleCnt="12"/>
      <dgm:spPr/>
      <dgm:t>
        <a:bodyPr/>
        <a:lstStyle/>
        <a:p>
          <a:endParaRPr lang="id-ID"/>
        </a:p>
      </dgm:t>
    </dgm:pt>
    <dgm:pt modelId="{C2F81F45-FAC3-47F5-956B-DDF3D3A97213}" type="pres">
      <dgm:prSet presAssocID="{CEDFEB36-9882-46FF-88B3-EF3C2F482269}" presName="node" presStyleLbl="node1" presStyleIdx="6" presStyleCnt="13">
        <dgm:presLayoutVars>
          <dgm:bulletEnabled val="1"/>
        </dgm:presLayoutVars>
      </dgm:prSet>
      <dgm:spPr/>
      <dgm:t>
        <a:bodyPr/>
        <a:lstStyle/>
        <a:p>
          <a:endParaRPr lang="id-ID"/>
        </a:p>
      </dgm:t>
    </dgm:pt>
    <dgm:pt modelId="{5568FFF0-E118-4267-86D6-19FEDBFD0F4D}" type="pres">
      <dgm:prSet presAssocID="{BD9300B2-9208-4459-B16F-698E0480D2CA}" presName="sibTrans" presStyleLbl="sibTrans2D1" presStyleIdx="6" presStyleCnt="12"/>
      <dgm:spPr/>
      <dgm:t>
        <a:bodyPr/>
        <a:lstStyle/>
        <a:p>
          <a:endParaRPr lang="id-ID"/>
        </a:p>
      </dgm:t>
    </dgm:pt>
    <dgm:pt modelId="{F12648F3-B136-4D6E-9D1F-B6C03F5DBF33}" type="pres">
      <dgm:prSet presAssocID="{BD9300B2-9208-4459-B16F-698E0480D2CA}" presName="connectorText" presStyleLbl="sibTrans2D1" presStyleIdx="6" presStyleCnt="12"/>
      <dgm:spPr/>
      <dgm:t>
        <a:bodyPr/>
        <a:lstStyle/>
        <a:p>
          <a:endParaRPr lang="id-ID"/>
        </a:p>
      </dgm:t>
    </dgm:pt>
    <dgm:pt modelId="{57CD5ECB-8382-4455-9EB0-8530EDFC0070}" type="pres">
      <dgm:prSet presAssocID="{AEA3EF67-264E-407A-AB17-F0BFD5391DFA}" presName="node" presStyleLbl="node1" presStyleIdx="7" presStyleCnt="13">
        <dgm:presLayoutVars>
          <dgm:bulletEnabled val="1"/>
        </dgm:presLayoutVars>
      </dgm:prSet>
      <dgm:spPr/>
      <dgm:t>
        <a:bodyPr/>
        <a:lstStyle/>
        <a:p>
          <a:endParaRPr lang="id-ID"/>
        </a:p>
      </dgm:t>
    </dgm:pt>
    <dgm:pt modelId="{8AD472AA-3AAB-4A97-B39B-D18B22739094}" type="pres">
      <dgm:prSet presAssocID="{6A319029-3761-4600-A065-4E4FB2FF511C}" presName="sibTrans" presStyleLbl="sibTrans2D1" presStyleIdx="7" presStyleCnt="12"/>
      <dgm:spPr/>
      <dgm:t>
        <a:bodyPr/>
        <a:lstStyle/>
        <a:p>
          <a:endParaRPr lang="en-US"/>
        </a:p>
      </dgm:t>
    </dgm:pt>
    <dgm:pt modelId="{9E1C697E-2E0B-41DE-8A10-0980F68FFF3C}" type="pres">
      <dgm:prSet presAssocID="{6A319029-3761-4600-A065-4E4FB2FF511C}" presName="connectorText" presStyleLbl="sibTrans2D1" presStyleIdx="7" presStyleCnt="12"/>
      <dgm:spPr/>
      <dgm:t>
        <a:bodyPr/>
        <a:lstStyle/>
        <a:p>
          <a:endParaRPr lang="en-US"/>
        </a:p>
      </dgm:t>
    </dgm:pt>
    <dgm:pt modelId="{671679A5-CC8C-434D-8CA2-1FC981979C3D}" type="pres">
      <dgm:prSet presAssocID="{99E29C98-8A71-4F30-B194-027823DFF960}" presName="node" presStyleLbl="node1" presStyleIdx="8" presStyleCnt="13">
        <dgm:presLayoutVars>
          <dgm:bulletEnabled val="1"/>
        </dgm:presLayoutVars>
      </dgm:prSet>
      <dgm:spPr/>
      <dgm:t>
        <a:bodyPr/>
        <a:lstStyle/>
        <a:p>
          <a:endParaRPr lang="id-ID"/>
        </a:p>
      </dgm:t>
    </dgm:pt>
    <dgm:pt modelId="{10809FD6-D668-433E-A2F0-60146009C43B}" type="pres">
      <dgm:prSet presAssocID="{C04D2A8C-BED5-4841-99E8-715DB224D881}" presName="sibTrans" presStyleLbl="sibTrans2D1" presStyleIdx="8" presStyleCnt="12"/>
      <dgm:spPr/>
      <dgm:t>
        <a:bodyPr/>
        <a:lstStyle/>
        <a:p>
          <a:endParaRPr lang="en-US"/>
        </a:p>
      </dgm:t>
    </dgm:pt>
    <dgm:pt modelId="{A74A09B9-83A7-499D-89A6-3AB09635ECE9}" type="pres">
      <dgm:prSet presAssocID="{C04D2A8C-BED5-4841-99E8-715DB224D881}" presName="connectorText" presStyleLbl="sibTrans2D1" presStyleIdx="8" presStyleCnt="12"/>
      <dgm:spPr/>
      <dgm:t>
        <a:bodyPr/>
        <a:lstStyle/>
        <a:p>
          <a:endParaRPr lang="en-US"/>
        </a:p>
      </dgm:t>
    </dgm:pt>
    <dgm:pt modelId="{4757544D-F0F4-48CD-97E3-B5BF67A26708}" type="pres">
      <dgm:prSet presAssocID="{D643A0BF-B734-4706-A01A-581E5B6601D9}" presName="node" presStyleLbl="node1" presStyleIdx="9" presStyleCnt="13">
        <dgm:presLayoutVars>
          <dgm:bulletEnabled val="1"/>
        </dgm:presLayoutVars>
      </dgm:prSet>
      <dgm:spPr/>
      <dgm:t>
        <a:bodyPr/>
        <a:lstStyle/>
        <a:p>
          <a:endParaRPr lang="id-ID"/>
        </a:p>
      </dgm:t>
    </dgm:pt>
    <dgm:pt modelId="{BAC510E9-DDC5-419D-8C9F-8473AE9AC683}" type="pres">
      <dgm:prSet presAssocID="{FABE60D7-713C-4F15-A853-8CBBA364BDDB}" presName="sibTrans" presStyleLbl="sibTrans2D1" presStyleIdx="9" presStyleCnt="12"/>
      <dgm:spPr/>
      <dgm:t>
        <a:bodyPr/>
        <a:lstStyle/>
        <a:p>
          <a:endParaRPr lang="en-US"/>
        </a:p>
      </dgm:t>
    </dgm:pt>
    <dgm:pt modelId="{37A73216-5CAD-42A8-B71F-1265A88D77EE}" type="pres">
      <dgm:prSet presAssocID="{FABE60D7-713C-4F15-A853-8CBBA364BDDB}" presName="connectorText" presStyleLbl="sibTrans2D1" presStyleIdx="9" presStyleCnt="12"/>
      <dgm:spPr/>
      <dgm:t>
        <a:bodyPr/>
        <a:lstStyle/>
        <a:p>
          <a:endParaRPr lang="en-US"/>
        </a:p>
      </dgm:t>
    </dgm:pt>
    <dgm:pt modelId="{75C3F912-C400-4035-B222-027D6ECC0455}" type="pres">
      <dgm:prSet presAssocID="{ADC2F2F5-9D10-4FED-AC53-510E819B6701}" presName="node" presStyleLbl="node1" presStyleIdx="10" presStyleCnt="13" custLinFactNeighborX="-433">
        <dgm:presLayoutVars>
          <dgm:bulletEnabled val="1"/>
        </dgm:presLayoutVars>
      </dgm:prSet>
      <dgm:spPr/>
      <dgm:t>
        <a:bodyPr/>
        <a:lstStyle/>
        <a:p>
          <a:endParaRPr lang="id-ID"/>
        </a:p>
      </dgm:t>
    </dgm:pt>
    <dgm:pt modelId="{074F5E12-4380-4F19-A3BB-FA4B00654A75}" type="pres">
      <dgm:prSet presAssocID="{D1ABF9BC-E94F-4E97-804C-0F04A4821C2B}" presName="sibTrans" presStyleLbl="sibTrans2D1" presStyleIdx="10" presStyleCnt="12"/>
      <dgm:spPr/>
      <dgm:t>
        <a:bodyPr/>
        <a:lstStyle/>
        <a:p>
          <a:endParaRPr lang="id-ID"/>
        </a:p>
      </dgm:t>
    </dgm:pt>
    <dgm:pt modelId="{7A47242A-A398-4555-93F4-911663A6865B}" type="pres">
      <dgm:prSet presAssocID="{D1ABF9BC-E94F-4E97-804C-0F04A4821C2B}" presName="connectorText" presStyleLbl="sibTrans2D1" presStyleIdx="10" presStyleCnt="12"/>
      <dgm:spPr/>
      <dgm:t>
        <a:bodyPr/>
        <a:lstStyle/>
        <a:p>
          <a:endParaRPr lang="id-ID"/>
        </a:p>
      </dgm:t>
    </dgm:pt>
    <dgm:pt modelId="{D591A73E-126C-4E8F-A32B-07416AE2E8C9}" type="pres">
      <dgm:prSet presAssocID="{BB3AAE90-DA17-4DA1-BE01-1BB4B5C63404}" presName="node" presStyleLbl="node1" presStyleIdx="11" presStyleCnt="13">
        <dgm:presLayoutVars>
          <dgm:bulletEnabled val="1"/>
        </dgm:presLayoutVars>
      </dgm:prSet>
      <dgm:spPr/>
      <dgm:t>
        <a:bodyPr/>
        <a:lstStyle/>
        <a:p>
          <a:endParaRPr lang="id-ID"/>
        </a:p>
      </dgm:t>
    </dgm:pt>
    <dgm:pt modelId="{4D57D7E3-AA74-4AB6-94C7-23A0CADEC84B}" type="pres">
      <dgm:prSet presAssocID="{C17D51C4-6A22-48E2-9E54-004774B99066}" presName="sibTrans" presStyleLbl="sibTrans2D1" presStyleIdx="11" presStyleCnt="12"/>
      <dgm:spPr/>
      <dgm:t>
        <a:bodyPr/>
        <a:lstStyle/>
        <a:p>
          <a:endParaRPr lang="id-ID"/>
        </a:p>
      </dgm:t>
    </dgm:pt>
    <dgm:pt modelId="{DD39C7F0-230A-4A76-AB64-4CAB3CAA7B60}" type="pres">
      <dgm:prSet presAssocID="{C17D51C4-6A22-48E2-9E54-004774B99066}" presName="connectorText" presStyleLbl="sibTrans2D1" presStyleIdx="11" presStyleCnt="12"/>
      <dgm:spPr/>
      <dgm:t>
        <a:bodyPr/>
        <a:lstStyle/>
        <a:p>
          <a:endParaRPr lang="id-ID"/>
        </a:p>
      </dgm:t>
    </dgm:pt>
    <dgm:pt modelId="{0B74FC35-684B-4124-9D20-699B6034BACE}" type="pres">
      <dgm:prSet presAssocID="{3877E817-74C2-4E6D-802B-0EE3BF2BFB82}" presName="node" presStyleLbl="node1" presStyleIdx="12" presStyleCnt="13" custScaleX="151842" custLinFactNeighborX="25921" custLinFactNeighborY="841">
        <dgm:presLayoutVars>
          <dgm:bulletEnabled val="1"/>
        </dgm:presLayoutVars>
      </dgm:prSet>
      <dgm:spPr/>
      <dgm:t>
        <a:bodyPr/>
        <a:lstStyle/>
        <a:p>
          <a:endParaRPr lang="id-ID"/>
        </a:p>
      </dgm:t>
    </dgm:pt>
  </dgm:ptLst>
  <dgm:cxnLst>
    <dgm:cxn modelId="{FB3ED7F3-E92D-4950-9B4B-2F1341E6E41B}" type="presOf" srcId="{F8B3373C-2CD7-463E-B4AB-6723833619ED}" destId="{461BC464-F16A-4E7E-8225-94A29A0F683F}" srcOrd="1" destOrd="0" presId="urn:microsoft.com/office/officeart/2005/8/layout/process5"/>
    <dgm:cxn modelId="{B9E974EA-09E0-4B72-97CC-9B0A801852CE}" type="presOf" srcId="{F3C94A3B-28F1-4D9F-B695-644A31379A17}" destId="{DC0296B1-DB8C-4CFE-AD83-DC5B8FE212B1}" srcOrd="0" destOrd="0" presId="urn:microsoft.com/office/officeart/2005/8/layout/process5"/>
    <dgm:cxn modelId="{A7C511D1-EE32-4487-8800-83C775A763B1}" type="presOf" srcId="{ED7862FD-FE36-4FB6-81D0-7E214225FDAB}" destId="{DB2FD164-FD51-4606-A0BD-1FB54CC522A2}" srcOrd="0" destOrd="0" presId="urn:microsoft.com/office/officeart/2005/8/layout/process5"/>
    <dgm:cxn modelId="{91B7FDED-EF5B-41BD-B815-D7EADCA315FC}" type="presOf" srcId="{EC875F9F-D23D-4ED3-9AAA-22CE5BB411AB}" destId="{BF74A13C-C177-44AC-9459-E3274D452C44}" srcOrd="0" destOrd="0" presId="urn:microsoft.com/office/officeart/2005/8/layout/process5"/>
    <dgm:cxn modelId="{5B4F60AB-756E-4846-8CF1-491890EE74E9}" type="presOf" srcId="{D643A0BF-B734-4706-A01A-581E5B6601D9}" destId="{4757544D-F0F4-48CD-97E3-B5BF67A26708}" srcOrd="0" destOrd="0" presId="urn:microsoft.com/office/officeart/2005/8/layout/process5"/>
    <dgm:cxn modelId="{97BC5AF8-3579-44D1-AE95-627E62DFC583}" srcId="{27CDD18C-EA66-476E-BFA0-DD3C287F3D4F}" destId="{ADC2F2F5-9D10-4FED-AC53-510E819B6701}" srcOrd="10" destOrd="0" parTransId="{C6C46D2D-6708-4616-A146-D67AEE371642}" sibTransId="{D1ABF9BC-E94F-4E97-804C-0F04A4821C2B}"/>
    <dgm:cxn modelId="{BDDFDD21-8613-489A-9713-BB9D35CC37F3}" srcId="{27CDD18C-EA66-476E-BFA0-DD3C287F3D4F}" destId="{F97796C1-EFDB-4178-8C22-AF3A7C986E95}" srcOrd="1" destOrd="0" parTransId="{82EECB88-014A-4088-8964-B15730018F60}" sibTransId="{F8B3373C-2CD7-463E-B4AB-6723833619ED}"/>
    <dgm:cxn modelId="{1A0E90E5-918A-427C-94CF-335CDFB50FA4}" srcId="{27CDD18C-EA66-476E-BFA0-DD3C287F3D4F}" destId="{D643A0BF-B734-4706-A01A-581E5B6601D9}" srcOrd="9" destOrd="0" parTransId="{CEE19028-4CA5-4B63-9099-E9D4083B5DAD}" sibTransId="{FABE60D7-713C-4F15-A853-8CBBA364BDDB}"/>
    <dgm:cxn modelId="{B3023C04-6B1D-419F-ACFD-9C8AD3F17BE0}" type="presOf" srcId="{FABE60D7-713C-4F15-A853-8CBBA364BDDB}" destId="{BAC510E9-DDC5-419D-8C9F-8473AE9AC683}" srcOrd="0" destOrd="0" presId="urn:microsoft.com/office/officeart/2005/8/layout/process5"/>
    <dgm:cxn modelId="{3C240648-12B9-4C25-87D1-ACCA8ABE0DB3}" type="presOf" srcId="{D1ABF9BC-E94F-4E97-804C-0F04A4821C2B}" destId="{074F5E12-4380-4F19-A3BB-FA4B00654A75}" srcOrd="0" destOrd="0" presId="urn:microsoft.com/office/officeart/2005/8/layout/process5"/>
    <dgm:cxn modelId="{993C2401-2B67-42D2-AF6C-A9CA4F22FC0C}" type="presOf" srcId="{BD9300B2-9208-4459-B16F-698E0480D2CA}" destId="{5568FFF0-E118-4267-86D6-19FEDBFD0F4D}" srcOrd="0" destOrd="0" presId="urn:microsoft.com/office/officeart/2005/8/layout/process5"/>
    <dgm:cxn modelId="{4A37315C-79B7-455D-91A3-19BE41FE4A03}" srcId="{27CDD18C-EA66-476E-BFA0-DD3C287F3D4F}" destId="{A887B634-6270-46D5-8FC2-CE95F3DE449D}" srcOrd="2" destOrd="0" parTransId="{28F4E519-3A23-44CE-9A7C-9A138F073AF0}" sibTransId="{0226AEA0-FE5A-47C8-B31C-4404C8F24F75}"/>
    <dgm:cxn modelId="{C07110E4-8A85-4A03-A0C5-5A12B9F96875}" srcId="{27CDD18C-EA66-476E-BFA0-DD3C287F3D4F}" destId="{ED7862FD-FE36-4FB6-81D0-7E214225FDAB}" srcOrd="5" destOrd="0" parTransId="{F2A1EDBB-704A-471F-9BF1-FFF66EB6ECC7}" sibTransId="{4366C288-32C4-487F-B989-0F0D21E10EB6}"/>
    <dgm:cxn modelId="{540B28B9-AC09-492B-B86E-2C8AB0773F6B}" type="presOf" srcId="{3877E817-74C2-4E6D-802B-0EE3BF2BFB82}" destId="{0B74FC35-684B-4124-9D20-699B6034BACE}" srcOrd="0" destOrd="0" presId="urn:microsoft.com/office/officeart/2005/8/layout/process5"/>
    <dgm:cxn modelId="{476C4E6E-7CBC-426C-81E5-413729887A4F}" type="presOf" srcId="{0226AEA0-FE5A-47C8-B31C-4404C8F24F75}" destId="{83572F3F-FFA7-496E-BB51-20E59D62B2C4}" srcOrd="1" destOrd="0" presId="urn:microsoft.com/office/officeart/2005/8/layout/process5"/>
    <dgm:cxn modelId="{775CD071-26E2-465A-B19D-057577B7637D}" type="presOf" srcId="{4366C288-32C4-487F-B989-0F0D21E10EB6}" destId="{9C7B683F-3578-4F07-8F14-31E42F3BA187}" srcOrd="0" destOrd="0" presId="urn:microsoft.com/office/officeart/2005/8/layout/process5"/>
    <dgm:cxn modelId="{E7CA9763-24F0-4961-8B2E-EBBA2860510F}" type="presOf" srcId="{FABE60D7-713C-4F15-A853-8CBBA364BDDB}" destId="{37A73216-5CAD-42A8-B71F-1265A88D77EE}" srcOrd="1" destOrd="0" presId="urn:microsoft.com/office/officeart/2005/8/layout/process5"/>
    <dgm:cxn modelId="{1E7D1785-EA8A-4100-8308-2FB61C48E767}" type="presOf" srcId="{BD9300B2-9208-4459-B16F-698E0480D2CA}" destId="{F12648F3-B136-4D6E-9D1F-B6C03F5DBF33}" srcOrd="1" destOrd="0" presId="urn:microsoft.com/office/officeart/2005/8/layout/process5"/>
    <dgm:cxn modelId="{65EF0690-2354-45A1-84D1-3BBA0746AFA4}" srcId="{27CDD18C-EA66-476E-BFA0-DD3C287F3D4F}" destId="{4FAF41CE-6D8D-4FE2-899A-A2CD77738394}" srcOrd="4" destOrd="0" parTransId="{B10F2FB7-FF36-4FBD-99B6-954580F40F84}" sibTransId="{F3C94A3B-28F1-4D9F-B695-644A31379A17}"/>
    <dgm:cxn modelId="{0CED9E86-38BE-4C71-BB34-7A2D3FC97E22}" type="presOf" srcId="{163D6E69-5439-4C70-8AA9-0B1E8BDA7DF3}" destId="{EC4E4211-D16C-4EB5-9341-1B411702426E}" srcOrd="0" destOrd="0" presId="urn:microsoft.com/office/officeart/2005/8/layout/process5"/>
    <dgm:cxn modelId="{92516A99-B37B-4459-BBAA-215195AAA1D4}" type="presOf" srcId="{AEA3EF67-264E-407A-AB17-F0BFD5391DFA}" destId="{57CD5ECB-8382-4455-9EB0-8530EDFC0070}" srcOrd="0" destOrd="0" presId="urn:microsoft.com/office/officeart/2005/8/layout/process5"/>
    <dgm:cxn modelId="{CB181EA3-A9F1-4AD2-8F25-AB2722740555}" type="presOf" srcId="{F8B3373C-2CD7-463E-B4AB-6723833619ED}" destId="{C52A89FA-5A6D-40D3-9829-96A6227B4636}" srcOrd="0" destOrd="0" presId="urn:microsoft.com/office/officeart/2005/8/layout/process5"/>
    <dgm:cxn modelId="{F9BCA77E-1E56-4362-851F-C05FED0D518F}" type="presOf" srcId="{C17D51C4-6A22-48E2-9E54-004774B99066}" destId="{4D57D7E3-AA74-4AB6-94C7-23A0CADEC84B}" srcOrd="0" destOrd="0" presId="urn:microsoft.com/office/officeart/2005/8/layout/process5"/>
    <dgm:cxn modelId="{5A320946-618E-4798-A79A-5F8F9725A63B}" type="presOf" srcId="{C04D2A8C-BED5-4841-99E8-715DB224D881}" destId="{A74A09B9-83A7-499D-89A6-3AB09635ECE9}" srcOrd="1" destOrd="0" presId="urn:microsoft.com/office/officeart/2005/8/layout/process5"/>
    <dgm:cxn modelId="{87027C91-E63A-4FBA-9896-676CB3024EBC}" type="presOf" srcId="{99E29C98-8A71-4F30-B194-027823DFF960}" destId="{671679A5-CC8C-434D-8CA2-1FC981979C3D}" srcOrd="0" destOrd="0" presId="urn:microsoft.com/office/officeart/2005/8/layout/process5"/>
    <dgm:cxn modelId="{50BAE5FD-CA24-4218-A1E2-1A3A03D598F1}" type="presOf" srcId="{C04D2A8C-BED5-4841-99E8-715DB224D881}" destId="{10809FD6-D668-433E-A2F0-60146009C43B}" srcOrd="0" destOrd="0" presId="urn:microsoft.com/office/officeart/2005/8/layout/process5"/>
    <dgm:cxn modelId="{56AE4CC1-2B71-4080-897B-432B2FBE55EE}" type="presOf" srcId="{4FAF41CE-6D8D-4FE2-899A-A2CD77738394}" destId="{539FBD78-A498-4E3A-9C6B-E2406F767665}" srcOrd="0" destOrd="0" presId="urn:microsoft.com/office/officeart/2005/8/layout/process5"/>
    <dgm:cxn modelId="{76308A3B-9309-43D9-9CE8-BF9FFE8B1979}" srcId="{27CDD18C-EA66-476E-BFA0-DD3C287F3D4F}" destId="{D873572D-52B9-4B99-8796-0AA841B1A175}" srcOrd="3" destOrd="0" parTransId="{B076C7D3-3934-4C16-97D5-B3F1DED7862C}" sibTransId="{163D6E69-5439-4C70-8AA9-0B1E8BDA7DF3}"/>
    <dgm:cxn modelId="{413A859D-81D2-4D90-87BA-4CEB38144E46}" type="presOf" srcId="{163D6E69-5439-4C70-8AA9-0B1E8BDA7DF3}" destId="{E1C3A3AB-E3C3-41EA-B156-5A1BADBE28A2}" srcOrd="1" destOrd="0" presId="urn:microsoft.com/office/officeart/2005/8/layout/process5"/>
    <dgm:cxn modelId="{55D92548-3B5D-46E2-B093-C3F643857569}" type="presOf" srcId="{BB3AAE90-DA17-4DA1-BE01-1BB4B5C63404}" destId="{D591A73E-126C-4E8F-A32B-07416AE2E8C9}" srcOrd="0" destOrd="0" presId="urn:microsoft.com/office/officeart/2005/8/layout/process5"/>
    <dgm:cxn modelId="{0F8312B8-0D8F-4AA2-97D5-F6ADA13B3411}" type="presOf" srcId="{CEDFEB36-9882-46FF-88B3-EF3C2F482269}" destId="{C2F81F45-FAC3-47F5-956B-DDF3D3A97213}" srcOrd="0" destOrd="0" presId="urn:microsoft.com/office/officeart/2005/8/layout/process5"/>
    <dgm:cxn modelId="{E25D69F5-59B2-47EA-B7EA-1ADDBE88491F}" type="presOf" srcId="{ADC2F2F5-9D10-4FED-AC53-510E819B6701}" destId="{75C3F912-C400-4035-B222-027D6ECC0455}" srcOrd="0" destOrd="0" presId="urn:microsoft.com/office/officeart/2005/8/layout/process5"/>
    <dgm:cxn modelId="{1CE74413-C285-4C2E-9DA9-11D33DB2149E}" type="presOf" srcId="{DAF3D52B-85C1-41C0-B8D4-660623B25071}" destId="{AAD0EF00-13E3-49F1-BEB8-76D2C81F8B70}" srcOrd="0" destOrd="0" presId="urn:microsoft.com/office/officeart/2005/8/layout/process5"/>
    <dgm:cxn modelId="{61E72568-3B2D-4BD5-888F-58EB907FB26A}" srcId="{27CDD18C-EA66-476E-BFA0-DD3C287F3D4F}" destId="{BB3AAE90-DA17-4DA1-BE01-1BB4B5C63404}" srcOrd="11" destOrd="0" parTransId="{3B91157C-7757-4070-B361-0C70B624609C}" sibTransId="{C17D51C4-6A22-48E2-9E54-004774B99066}"/>
    <dgm:cxn modelId="{B2F4FE7E-6498-4789-89E4-714E50F6F800}" type="presOf" srcId="{F97796C1-EFDB-4178-8C22-AF3A7C986E95}" destId="{E3B8AACA-7311-4F25-998F-860F243D96AB}" srcOrd="0" destOrd="0" presId="urn:microsoft.com/office/officeart/2005/8/layout/process5"/>
    <dgm:cxn modelId="{BB91388D-E137-49C4-B154-C9CC2D7EDB8E}" srcId="{27CDD18C-EA66-476E-BFA0-DD3C287F3D4F}" destId="{3877E817-74C2-4E6D-802B-0EE3BF2BFB82}" srcOrd="12" destOrd="0" parTransId="{7E868E42-9658-4E89-8416-82A0D24DD001}" sibTransId="{7C0111D1-CADD-4C52-93DD-632BA4CB4A82}"/>
    <dgm:cxn modelId="{A1483331-BDD0-48FF-8DDA-8F87CD7A5C78}" type="presOf" srcId="{C17D51C4-6A22-48E2-9E54-004774B99066}" destId="{DD39C7F0-230A-4A76-AB64-4CAB3CAA7B60}" srcOrd="1" destOrd="0" presId="urn:microsoft.com/office/officeart/2005/8/layout/process5"/>
    <dgm:cxn modelId="{549963CE-9AEB-4439-9CD9-2FE015C35DAD}" type="presOf" srcId="{A887B634-6270-46D5-8FC2-CE95F3DE449D}" destId="{8CC71215-0E9F-4126-971C-2805C15B4BBA}" srcOrd="0" destOrd="0" presId="urn:microsoft.com/office/officeart/2005/8/layout/process5"/>
    <dgm:cxn modelId="{9CCEA4DD-B37C-411B-9E85-F4AF67711A5F}" type="presOf" srcId="{D873572D-52B9-4B99-8796-0AA841B1A175}" destId="{00C09BD2-9FC1-461A-890C-2010F57E82A0}" srcOrd="0" destOrd="0" presId="urn:microsoft.com/office/officeart/2005/8/layout/process5"/>
    <dgm:cxn modelId="{6A542B35-501B-4DED-B219-47EA7F6CF444}" type="presOf" srcId="{0226AEA0-FE5A-47C8-B31C-4404C8F24F75}" destId="{2BAFB23E-1F91-4C7C-A115-A16B48DE71D8}" srcOrd="0" destOrd="0" presId="urn:microsoft.com/office/officeart/2005/8/layout/process5"/>
    <dgm:cxn modelId="{61024058-65B0-408E-AE89-495228937681}" srcId="{27CDD18C-EA66-476E-BFA0-DD3C287F3D4F}" destId="{EC875F9F-D23D-4ED3-9AAA-22CE5BB411AB}" srcOrd="0" destOrd="0" parTransId="{66D5FF0C-EE1B-470B-89E9-80ABB6393399}" sibTransId="{DAF3D52B-85C1-41C0-B8D4-660623B25071}"/>
    <dgm:cxn modelId="{1C5618E0-BBAE-4660-8DE5-18646E5C8EA5}" type="presOf" srcId="{6A319029-3761-4600-A065-4E4FB2FF511C}" destId="{8AD472AA-3AAB-4A97-B39B-D18B22739094}" srcOrd="0" destOrd="0" presId="urn:microsoft.com/office/officeart/2005/8/layout/process5"/>
    <dgm:cxn modelId="{B75BB3E3-84C8-49F0-B61D-3BAF185EC5F2}" type="presOf" srcId="{DAF3D52B-85C1-41C0-B8D4-660623B25071}" destId="{0BF093E0-771C-4A20-B6C2-874250BCC527}" srcOrd="1" destOrd="0" presId="urn:microsoft.com/office/officeart/2005/8/layout/process5"/>
    <dgm:cxn modelId="{F07A55A2-96C9-4F32-9FF9-EDBAB5CF0FFE}" type="presOf" srcId="{6A319029-3761-4600-A065-4E4FB2FF511C}" destId="{9E1C697E-2E0B-41DE-8A10-0980F68FFF3C}" srcOrd="1" destOrd="0" presId="urn:microsoft.com/office/officeart/2005/8/layout/process5"/>
    <dgm:cxn modelId="{CF40D787-99F0-4177-895E-60CDE0F9F2EF}" type="presOf" srcId="{D1ABF9BC-E94F-4E97-804C-0F04A4821C2B}" destId="{7A47242A-A398-4555-93F4-911663A6865B}" srcOrd="1" destOrd="0" presId="urn:microsoft.com/office/officeart/2005/8/layout/process5"/>
    <dgm:cxn modelId="{D3D1BE67-B273-435A-B3D1-B905DD8F3F21}" type="presOf" srcId="{4366C288-32C4-487F-B989-0F0D21E10EB6}" destId="{8BAF6ADC-0D42-45B8-9702-8DD0AEC4E7D9}" srcOrd="1" destOrd="0" presId="urn:microsoft.com/office/officeart/2005/8/layout/process5"/>
    <dgm:cxn modelId="{DA73DD40-BB23-4536-B989-2AF5EAEE3382}" type="presOf" srcId="{F3C94A3B-28F1-4D9F-B695-644A31379A17}" destId="{FF628F77-4B4E-4255-A65E-7AEBCEDE483F}" srcOrd="1" destOrd="0" presId="urn:microsoft.com/office/officeart/2005/8/layout/process5"/>
    <dgm:cxn modelId="{6B413107-982E-411B-8C76-B62880FDD3B9}" type="presOf" srcId="{27CDD18C-EA66-476E-BFA0-DD3C287F3D4F}" destId="{EA7A6D5A-8104-425C-BC1C-44F1A2F05C24}" srcOrd="0" destOrd="0" presId="urn:microsoft.com/office/officeart/2005/8/layout/process5"/>
    <dgm:cxn modelId="{A7221387-45B8-4B17-AF00-D18B55A4D1B3}" srcId="{27CDD18C-EA66-476E-BFA0-DD3C287F3D4F}" destId="{99E29C98-8A71-4F30-B194-027823DFF960}" srcOrd="8" destOrd="0" parTransId="{2A5213A0-1F2D-48B7-A89E-8FA22E30BCF0}" sibTransId="{C04D2A8C-BED5-4841-99E8-715DB224D881}"/>
    <dgm:cxn modelId="{FA572AFC-5CF6-457E-A5DC-1AF9023D2073}" srcId="{27CDD18C-EA66-476E-BFA0-DD3C287F3D4F}" destId="{CEDFEB36-9882-46FF-88B3-EF3C2F482269}" srcOrd="6" destOrd="0" parTransId="{0FD5E39E-E67C-4464-ABBD-DBDD647E3507}" sibTransId="{BD9300B2-9208-4459-B16F-698E0480D2CA}"/>
    <dgm:cxn modelId="{33C5F06E-E563-4D1F-88FC-863685D6662E}" srcId="{27CDD18C-EA66-476E-BFA0-DD3C287F3D4F}" destId="{AEA3EF67-264E-407A-AB17-F0BFD5391DFA}" srcOrd="7" destOrd="0" parTransId="{4D6118F8-964A-4A00-90D7-4E3A2B5998C8}" sibTransId="{6A319029-3761-4600-A065-4E4FB2FF511C}"/>
    <dgm:cxn modelId="{5934D3C6-0E7E-4A0F-BD7F-24C6D35F55A9}" type="presParOf" srcId="{EA7A6D5A-8104-425C-BC1C-44F1A2F05C24}" destId="{BF74A13C-C177-44AC-9459-E3274D452C44}" srcOrd="0" destOrd="0" presId="urn:microsoft.com/office/officeart/2005/8/layout/process5"/>
    <dgm:cxn modelId="{30BA7EE8-1875-42AA-B697-070C414FC425}" type="presParOf" srcId="{EA7A6D5A-8104-425C-BC1C-44F1A2F05C24}" destId="{AAD0EF00-13E3-49F1-BEB8-76D2C81F8B70}" srcOrd="1" destOrd="0" presId="urn:microsoft.com/office/officeart/2005/8/layout/process5"/>
    <dgm:cxn modelId="{BA7E9D85-7777-4A40-89C3-0E2E6B45CF7B}" type="presParOf" srcId="{AAD0EF00-13E3-49F1-BEB8-76D2C81F8B70}" destId="{0BF093E0-771C-4A20-B6C2-874250BCC527}" srcOrd="0" destOrd="0" presId="urn:microsoft.com/office/officeart/2005/8/layout/process5"/>
    <dgm:cxn modelId="{7E985CA3-7B1F-45C6-9493-D1C9E0905F1E}" type="presParOf" srcId="{EA7A6D5A-8104-425C-BC1C-44F1A2F05C24}" destId="{E3B8AACA-7311-4F25-998F-860F243D96AB}" srcOrd="2" destOrd="0" presId="urn:microsoft.com/office/officeart/2005/8/layout/process5"/>
    <dgm:cxn modelId="{B0E9AB9D-6A05-450F-809C-9EB7EA3F1FB1}" type="presParOf" srcId="{EA7A6D5A-8104-425C-BC1C-44F1A2F05C24}" destId="{C52A89FA-5A6D-40D3-9829-96A6227B4636}" srcOrd="3" destOrd="0" presId="urn:microsoft.com/office/officeart/2005/8/layout/process5"/>
    <dgm:cxn modelId="{A15CABAE-59E6-4094-BEBD-DF013203C955}" type="presParOf" srcId="{C52A89FA-5A6D-40D3-9829-96A6227B4636}" destId="{461BC464-F16A-4E7E-8225-94A29A0F683F}" srcOrd="0" destOrd="0" presId="urn:microsoft.com/office/officeart/2005/8/layout/process5"/>
    <dgm:cxn modelId="{DBA501CC-8493-40CE-A9B3-E0FC1F1EEB8E}" type="presParOf" srcId="{EA7A6D5A-8104-425C-BC1C-44F1A2F05C24}" destId="{8CC71215-0E9F-4126-971C-2805C15B4BBA}" srcOrd="4" destOrd="0" presId="urn:microsoft.com/office/officeart/2005/8/layout/process5"/>
    <dgm:cxn modelId="{F1B5E2D9-28D4-4185-8C29-C1E3A214A6A2}" type="presParOf" srcId="{EA7A6D5A-8104-425C-BC1C-44F1A2F05C24}" destId="{2BAFB23E-1F91-4C7C-A115-A16B48DE71D8}" srcOrd="5" destOrd="0" presId="urn:microsoft.com/office/officeart/2005/8/layout/process5"/>
    <dgm:cxn modelId="{F22288AE-2A21-44B4-969F-E1546AE3384A}" type="presParOf" srcId="{2BAFB23E-1F91-4C7C-A115-A16B48DE71D8}" destId="{83572F3F-FFA7-496E-BB51-20E59D62B2C4}" srcOrd="0" destOrd="0" presId="urn:microsoft.com/office/officeart/2005/8/layout/process5"/>
    <dgm:cxn modelId="{A393538B-E7EA-4507-A921-B0F98B9CA7F3}" type="presParOf" srcId="{EA7A6D5A-8104-425C-BC1C-44F1A2F05C24}" destId="{00C09BD2-9FC1-461A-890C-2010F57E82A0}" srcOrd="6" destOrd="0" presId="urn:microsoft.com/office/officeart/2005/8/layout/process5"/>
    <dgm:cxn modelId="{6294279F-E5E0-4129-919D-725F11229325}" type="presParOf" srcId="{EA7A6D5A-8104-425C-BC1C-44F1A2F05C24}" destId="{EC4E4211-D16C-4EB5-9341-1B411702426E}" srcOrd="7" destOrd="0" presId="urn:microsoft.com/office/officeart/2005/8/layout/process5"/>
    <dgm:cxn modelId="{39830F70-932F-42A2-B6D5-979839279232}" type="presParOf" srcId="{EC4E4211-D16C-4EB5-9341-1B411702426E}" destId="{E1C3A3AB-E3C3-41EA-B156-5A1BADBE28A2}" srcOrd="0" destOrd="0" presId="urn:microsoft.com/office/officeart/2005/8/layout/process5"/>
    <dgm:cxn modelId="{3635BA30-BA44-4DF0-8982-4A21989A073A}" type="presParOf" srcId="{EA7A6D5A-8104-425C-BC1C-44F1A2F05C24}" destId="{539FBD78-A498-4E3A-9C6B-E2406F767665}" srcOrd="8" destOrd="0" presId="urn:microsoft.com/office/officeart/2005/8/layout/process5"/>
    <dgm:cxn modelId="{7079FA5E-6464-4871-8EE3-8F283CFB26BE}" type="presParOf" srcId="{EA7A6D5A-8104-425C-BC1C-44F1A2F05C24}" destId="{DC0296B1-DB8C-4CFE-AD83-DC5B8FE212B1}" srcOrd="9" destOrd="0" presId="urn:microsoft.com/office/officeart/2005/8/layout/process5"/>
    <dgm:cxn modelId="{46A1FBF9-E66B-417D-BF89-9FC852F01415}" type="presParOf" srcId="{DC0296B1-DB8C-4CFE-AD83-DC5B8FE212B1}" destId="{FF628F77-4B4E-4255-A65E-7AEBCEDE483F}" srcOrd="0" destOrd="0" presId="urn:microsoft.com/office/officeart/2005/8/layout/process5"/>
    <dgm:cxn modelId="{23DB24E5-BB23-484E-8486-1F8C90D362FC}" type="presParOf" srcId="{EA7A6D5A-8104-425C-BC1C-44F1A2F05C24}" destId="{DB2FD164-FD51-4606-A0BD-1FB54CC522A2}" srcOrd="10" destOrd="0" presId="urn:microsoft.com/office/officeart/2005/8/layout/process5"/>
    <dgm:cxn modelId="{6A4F8240-F3DF-40CA-8B99-E1061F47F5E6}" type="presParOf" srcId="{EA7A6D5A-8104-425C-BC1C-44F1A2F05C24}" destId="{9C7B683F-3578-4F07-8F14-31E42F3BA187}" srcOrd="11" destOrd="0" presId="urn:microsoft.com/office/officeart/2005/8/layout/process5"/>
    <dgm:cxn modelId="{ED89CD57-D343-487B-82B9-7A5938DB689B}" type="presParOf" srcId="{9C7B683F-3578-4F07-8F14-31E42F3BA187}" destId="{8BAF6ADC-0D42-45B8-9702-8DD0AEC4E7D9}" srcOrd="0" destOrd="0" presId="urn:microsoft.com/office/officeart/2005/8/layout/process5"/>
    <dgm:cxn modelId="{D33076FF-0FEA-4E63-B586-CA88F255E5DF}" type="presParOf" srcId="{EA7A6D5A-8104-425C-BC1C-44F1A2F05C24}" destId="{C2F81F45-FAC3-47F5-956B-DDF3D3A97213}" srcOrd="12" destOrd="0" presId="urn:microsoft.com/office/officeart/2005/8/layout/process5"/>
    <dgm:cxn modelId="{4161DB5F-9F2A-4A02-B139-3D24D51E56E3}" type="presParOf" srcId="{EA7A6D5A-8104-425C-BC1C-44F1A2F05C24}" destId="{5568FFF0-E118-4267-86D6-19FEDBFD0F4D}" srcOrd="13" destOrd="0" presId="urn:microsoft.com/office/officeart/2005/8/layout/process5"/>
    <dgm:cxn modelId="{DDB6D3DA-7903-48E2-BD0B-2AA587A42A8C}" type="presParOf" srcId="{5568FFF0-E118-4267-86D6-19FEDBFD0F4D}" destId="{F12648F3-B136-4D6E-9D1F-B6C03F5DBF33}" srcOrd="0" destOrd="0" presId="urn:microsoft.com/office/officeart/2005/8/layout/process5"/>
    <dgm:cxn modelId="{0BE9A1C4-8F8F-4BD6-BA30-E67C1A87C89D}" type="presParOf" srcId="{EA7A6D5A-8104-425C-BC1C-44F1A2F05C24}" destId="{57CD5ECB-8382-4455-9EB0-8530EDFC0070}" srcOrd="14" destOrd="0" presId="urn:microsoft.com/office/officeart/2005/8/layout/process5"/>
    <dgm:cxn modelId="{EC14627F-12D7-432D-888A-75CF739F81B7}" type="presParOf" srcId="{EA7A6D5A-8104-425C-BC1C-44F1A2F05C24}" destId="{8AD472AA-3AAB-4A97-B39B-D18B22739094}" srcOrd="15" destOrd="0" presId="urn:microsoft.com/office/officeart/2005/8/layout/process5"/>
    <dgm:cxn modelId="{F2BCAC02-A847-4C06-8061-39E6484B537A}" type="presParOf" srcId="{8AD472AA-3AAB-4A97-B39B-D18B22739094}" destId="{9E1C697E-2E0B-41DE-8A10-0980F68FFF3C}" srcOrd="0" destOrd="0" presId="urn:microsoft.com/office/officeart/2005/8/layout/process5"/>
    <dgm:cxn modelId="{A6CDA3A3-ADD6-4F44-975A-8EF04662F315}" type="presParOf" srcId="{EA7A6D5A-8104-425C-BC1C-44F1A2F05C24}" destId="{671679A5-CC8C-434D-8CA2-1FC981979C3D}" srcOrd="16" destOrd="0" presId="urn:microsoft.com/office/officeart/2005/8/layout/process5"/>
    <dgm:cxn modelId="{B025C647-8AE6-4B1C-BF1E-151538BCFC36}" type="presParOf" srcId="{EA7A6D5A-8104-425C-BC1C-44F1A2F05C24}" destId="{10809FD6-D668-433E-A2F0-60146009C43B}" srcOrd="17" destOrd="0" presId="urn:microsoft.com/office/officeart/2005/8/layout/process5"/>
    <dgm:cxn modelId="{18CDD55B-E33F-43F5-8878-337A8336236A}" type="presParOf" srcId="{10809FD6-D668-433E-A2F0-60146009C43B}" destId="{A74A09B9-83A7-499D-89A6-3AB09635ECE9}" srcOrd="0" destOrd="0" presId="urn:microsoft.com/office/officeart/2005/8/layout/process5"/>
    <dgm:cxn modelId="{7D7DC1FA-4961-4620-A769-9C04E1BCC7AE}" type="presParOf" srcId="{EA7A6D5A-8104-425C-BC1C-44F1A2F05C24}" destId="{4757544D-F0F4-48CD-97E3-B5BF67A26708}" srcOrd="18" destOrd="0" presId="urn:microsoft.com/office/officeart/2005/8/layout/process5"/>
    <dgm:cxn modelId="{74C6706D-4042-4268-AF4E-39A79893EDF7}" type="presParOf" srcId="{EA7A6D5A-8104-425C-BC1C-44F1A2F05C24}" destId="{BAC510E9-DDC5-419D-8C9F-8473AE9AC683}" srcOrd="19" destOrd="0" presId="urn:microsoft.com/office/officeart/2005/8/layout/process5"/>
    <dgm:cxn modelId="{2A252302-C2F1-4488-BC63-F9CD463B9BF7}" type="presParOf" srcId="{BAC510E9-DDC5-419D-8C9F-8473AE9AC683}" destId="{37A73216-5CAD-42A8-B71F-1265A88D77EE}" srcOrd="0" destOrd="0" presId="urn:microsoft.com/office/officeart/2005/8/layout/process5"/>
    <dgm:cxn modelId="{F04DA8FC-AACE-46B9-B924-01610126D4C2}" type="presParOf" srcId="{EA7A6D5A-8104-425C-BC1C-44F1A2F05C24}" destId="{75C3F912-C400-4035-B222-027D6ECC0455}" srcOrd="20" destOrd="0" presId="urn:microsoft.com/office/officeart/2005/8/layout/process5"/>
    <dgm:cxn modelId="{3D7C6078-D428-4700-98B0-858A41ED5D25}" type="presParOf" srcId="{EA7A6D5A-8104-425C-BC1C-44F1A2F05C24}" destId="{074F5E12-4380-4F19-A3BB-FA4B00654A75}" srcOrd="21" destOrd="0" presId="urn:microsoft.com/office/officeart/2005/8/layout/process5"/>
    <dgm:cxn modelId="{9A3E4FD2-5307-467C-8E26-6F35F287F809}" type="presParOf" srcId="{074F5E12-4380-4F19-A3BB-FA4B00654A75}" destId="{7A47242A-A398-4555-93F4-911663A6865B}" srcOrd="0" destOrd="0" presId="urn:microsoft.com/office/officeart/2005/8/layout/process5"/>
    <dgm:cxn modelId="{DEADBECF-A8AB-493F-9F48-4F124970F2FA}" type="presParOf" srcId="{EA7A6D5A-8104-425C-BC1C-44F1A2F05C24}" destId="{D591A73E-126C-4E8F-A32B-07416AE2E8C9}" srcOrd="22" destOrd="0" presId="urn:microsoft.com/office/officeart/2005/8/layout/process5"/>
    <dgm:cxn modelId="{64BBF6D4-8B5C-4F8C-8B06-62E08C613B58}" type="presParOf" srcId="{EA7A6D5A-8104-425C-BC1C-44F1A2F05C24}" destId="{4D57D7E3-AA74-4AB6-94C7-23A0CADEC84B}" srcOrd="23" destOrd="0" presId="urn:microsoft.com/office/officeart/2005/8/layout/process5"/>
    <dgm:cxn modelId="{996CC1A0-530E-4E4F-B554-A0D4A9B4DB59}" type="presParOf" srcId="{4D57D7E3-AA74-4AB6-94C7-23A0CADEC84B}" destId="{DD39C7F0-230A-4A76-AB64-4CAB3CAA7B60}" srcOrd="0" destOrd="0" presId="urn:microsoft.com/office/officeart/2005/8/layout/process5"/>
    <dgm:cxn modelId="{CBCD6E74-24B2-481F-AB28-693743F5A705}" type="presParOf" srcId="{EA7A6D5A-8104-425C-BC1C-44F1A2F05C24}" destId="{0B74FC35-684B-4124-9D20-699B6034BACE}" srcOrd="2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CDD18C-EA66-476E-BFA0-DD3C287F3D4F}"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id-ID"/>
        </a:p>
      </dgm:t>
    </dgm:pt>
    <dgm:pt modelId="{EC875F9F-D23D-4ED3-9AAA-22CE5BB411AB}">
      <dgm:prSet phldrT="[Text]" custT="1"/>
      <dgm:spPr/>
      <dgm:t>
        <a:bodyPr/>
        <a:lstStyle/>
        <a:p>
          <a:r>
            <a:rPr lang="id-ID" sz="1400" dirty="0" smtClean="0"/>
            <a:t>Peg yg ditahan dan diduga melakukan tindak pidana</a:t>
          </a:r>
          <a:endParaRPr lang="id-ID" sz="1400" dirty="0"/>
        </a:p>
      </dgm:t>
    </dgm:pt>
    <dgm:pt modelId="{66D5FF0C-EE1B-470B-89E9-80ABB6393399}" type="parTrans" cxnId="{61024058-65B0-408E-AE89-495228937681}">
      <dgm:prSet/>
      <dgm:spPr/>
      <dgm:t>
        <a:bodyPr/>
        <a:lstStyle/>
        <a:p>
          <a:endParaRPr lang="id-ID"/>
        </a:p>
      </dgm:t>
    </dgm:pt>
    <dgm:pt modelId="{DAF3D52B-85C1-41C0-B8D4-660623B25071}" type="sibTrans" cxnId="{61024058-65B0-408E-AE89-495228937681}">
      <dgm:prSet/>
      <dgm:spPr/>
      <dgm:t>
        <a:bodyPr/>
        <a:lstStyle/>
        <a:p>
          <a:endParaRPr lang="id-ID"/>
        </a:p>
      </dgm:t>
    </dgm:pt>
    <dgm:pt modelId="{F97796C1-EFDB-4178-8C22-AF3A7C986E95}">
      <dgm:prSet phldrT="[Text]" custT="1"/>
      <dgm:spPr/>
      <dgm:t>
        <a:bodyPr/>
        <a:lstStyle/>
        <a:p>
          <a:r>
            <a:rPr lang="id-ID" sz="1400" b="0" dirty="0" smtClean="0"/>
            <a:t>Diusulkan kpd Kakanwil atau Sekjen unt dikenakan PS dgn hak gaji 75 % dgn melampirkan sprint han</a:t>
          </a:r>
          <a:endParaRPr lang="id-ID" sz="1400" b="0" dirty="0"/>
        </a:p>
      </dgm:t>
    </dgm:pt>
    <dgm:pt modelId="{82EECB88-014A-4088-8964-B15730018F60}" type="parTrans" cxnId="{BDDFDD21-8613-489A-9713-BB9D35CC37F3}">
      <dgm:prSet/>
      <dgm:spPr/>
      <dgm:t>
        <a:bodyPr/>
        <a:lstStyle/>
        <a:p>
          <a:endParaRPr lang="id-ID"/>
        </a:p>
      </dgm:t>
    </dgm:pt>
    <dgm:pt modelId="{F8B3373C-2CD7-463E-B4AB-6723833619ED}" type="sibTrans" cxnId="{BDDFDD21-8613-489A-9713-BB9D35CC37F3}">
      <dgm:prSet/>
      <dgm:spPr/>
      <dgm:t>
        <a:bodyPr/>
        <a:lstStyle/>
        <a:p>
          <a:endParaRPr lang="id-ID"/>
        </a:p>
      </dgm:t>
    </dgm:pt>
    <dgm:pt modelId="{A887B634-6270-46D5-8FC2-CE95F3DE449D}">
      <dgm:prSet phldrT="[Text]" custT="1"/>
      <dgm:spPr/>
      <dgm:t>
        <a:bodyPr/>
        <a:lstStyle/>
        <a:p>
          <a:r>
            <a:rPr lang="id-ID" sz="1400" dirty="0" smtClean="0"/>
            <a:t>Bila tlh ada putusan yg incrah dikenakan PS dgn hak gaji 50% dgn melampirkan putusan pengadilan atau srt pelaks putusan pengadilan</a:t>
          </a:r>
          <a:endParaRPr lang="id-ID" sz="1400" dirty="0"/>
        </a:p>
      </dgm:t>
    </dgm:pt>
    <dgm:pt modelId="{28F4E519-3A23-44CE-9A7C-9A138F073AF0}" type="parTrans" cxnId="{4A37315C-79B7-455D-91A3-19BE41FE4A03}">
      <dgm:prSet/>
      <dgm:spPr/>
      <dgm:t>
        <a:bodyPr/>
        <a:lstStyle/>
        <a:p>
          <a:endParaRPr lang="id-ID"/>
        </a:p>
      </dgm:t>
    </dgm:pt>
    <dgm:pt modelId="{0226AEA0-FE5A-47C8-B31C-4404C8F24F75}" type="sibTrans" cxnId="{4A37315C-79B7-455D-91A3-19BE41FE4A03}">
      <dgm:prSet/>
      <dgm:spPr/>
      <dgm:t>
        <a:bodyPr/>
        <a:lstStyle/>
        <a:p>
          <a:endParaRPr lang="id-ID"/>
        </a:p>
      </dgm:t>
    </dgm:pt>
    <dgm:pt modelId="{D873572D-52B9-4B99-8796-0AA841B1A175}">
      <dgm:prSet phldrT="[Text]" custT="1"/>
      <dgm:spPr/>
      <dgm:t>
        <a:bodyPr/>
        <a:lstStyle/>
        <a:p>
          <a:r>
            <a:rPr lang="id-ID" sz="1300" dirty="0" smtClean="0"/>
            <a:t>Usulan Penindakan Administratif berupa Diberhentikan Dgn Hormat Tdk Atas Permintaan Sendiri atau Diberhentikan Tdk Dgn Hormat ditujukan kpd Irjen dgn melampirkn sk kp akhir, sk kgb, sk jab, sk PS, putusan pengadilan atau srt pelaks putusan pengadilan</a:t>
          </a:r>
          <a:endParaRPr lang="id-ID" sz="1300" dirty="0"/>
        </a:p>
      </dgm:t>
    </dgm:pt>
    <dgm:pt modelId="{B076C7D3-3934-4C16-97D5-B3F1DED7862C}" type="parTrans" cxnId="{76308A3B-9309-43D9-9CE8-BF9FFE8B1979}">
      <dgm:prSet/>
      <dgm:spPr/>
      <dgm:t>
        <a:bodyPr/>
        <a:lstStyle/>
        <a:p>
          <a:endParaRPr lang="id-ID"/>
        </a:p>
      </dgm:t>
    </dgm:pt>
    <dgm:pt modelId="{163D6E69-5439-4C70-8AA9-0B1E8BDA7DF3}" type="sibTrans" cxnId="{76308A3B-9309-43D9-9CE8-BF9FFE8B1979}">
      <dgm:prSet/>
      <dgm:spPr/>
      <dgm:t>
        <a:bodyPr/>
        <a:lstStyle/>
        <a:p>
          <a:endParaRPr lang="id-ID"/>
        </a:p>
      </dgm:t>
    </dgm:pt>
    <dgm:pt modelId="{4FAF41CE-6D8D-4FE2-899A-A2CD77738394}">
      <dgm:prSet phldrT="[Text]" custT="1"/>
      <dgm:spPr/>
      <dgm:t>
        <a:bodyPr/>
        <a:lstStyle/>
        <a:p>
          <a:r>
            <a:rPr lang="id-ID" sz="1400" dirty="0" smtClean="0"/>
            <a:t>Bila ybs berdasarkan pybm tdk diberhentikan, mk sk PS dicabut dan ybs hrs dijatuhi hukdis</a:t>
          </a:r>
          <a:endParaRPr lang="id-ID" sz="1400" dirty="0"/>
        </a:p>
      </dgm:t>
    </dgm:pt>
    <dgm:pt modelId="{B10F2FB7-FF36-4FBD-99B6-954580F40F84}" type="parTrans" cxnId="{65EF0690-2354-45A1-84D1-3BBA0746AFA4}">
      <dgm:prSet/>
      <dgm:spPr/>
      <dgm:t>
        <a:bodyPr/>
        <a:lstStyle/>
        <a:p>
          <a:endParaRPr lang="id-ID"/>
        </a:p>
      </dgm:t>
    </dgm:pt>
    <dgm:pt modelId="{F3C94A3B-28F1-4D9F-B695-644A31379A17}" type="sibTrans" cxnId="{65EF0690-2354-45A1-84D1-3BBA0746AFA4}">
      <dgm:prSet/>
      <dgm:spPr/>
      <dgm:t>
        <a:bodyPr/>
        <a:lstStyle/>
        <a:p>
          <a:endParaRPr lang="id-ID"/>
        </a:p>
      </dgm:t>
    </dgm:pt>
    <dgm:pt modelId="{EA7A6D5A-8104-425C-BC1C-44F1A2F05C24}" type="pres">
      <dgm:prSet presAssocID="{27CDD18C-EA66-476E-BFA0-DD3C287F3D4F}" presName="diagram" presStyleCnt="0">
        <dgm:presLayoutVars>
          <dgm:dir/>
          <dgm:resizeHandles val="exact"/>
        </dgm:presLayoutVars>
      </dgm:prSet>
      <dgm:spPr/>
      <dgm:t>
        <a:bodyPr/>
        <a:lstStyle/>
        <a:p>
          <a:endParaRPr lang="id-ID"/>
        </a:p>
      </dgm:t>
    </dgm:pt>
    <dgm:pt modelId="{BF74A13C-C177-44AC-9459-E3274D452C44}" type="pres">
      <dgm:prSet presAssocID="{EC875F9F-D23D-4ED3-9AAA-22CE5BB411AB}" presName="node" presStyleLbl="node1" presStyleIdx="0" presStyleCnt="5">
        <dgm:presLayoutVars>
          <dgm:bulletEnabled val="1"/>
        </dgm:presLayoutVars>
      </dgm:prSet>
      <dgm:spPr/>
      <dgm:t>
        <a:bodyPr/>
        <a:lstStyle/>
        <a:p>
          <a:endParaRPr lang="id-ID"/>
        </a:p>
      </dgm:t>
    </dgm:pt>
    <dgm:pt modelId="{AAD0EF00-13E3-49F1-BEB8-76D2C81F8B70}" type="pres">
      <dgm:prSet presAssocID="{DAF3D52B-85C1-41C0-B8D4-660623B25071}" presName="sibTrans" presStyleLbl="sibTrans2D1" presStyleIdx="0" presStyleCnt="4"/>
      <dgm:spPr/>
      <dgm:t>
        <a:bodyPr/>
        <a:lstStyle/>
        <a:p>
          <a:endParaRPr lang="id-ID"/>
        </a:p>
      </dgm:t>
    </dgm:pt>
    <dgm:pt modelId="{0BF093E0-771C-4A20-B6C2-874250BCC527}" type="pres">
      <dgm:prSet presAssocID="{DAF3D52B-85C1-41C0-B8D4-660623B25071}" presName="connectorText" presStyleLbl="sibTrans2D1" presStyleIdx="0" presStyleCnt="4"/>
      <dgm:spPr/>
      <dgm:t>
        <a:bodyPr/>
        <a:lstStyle/>
        <a:p>
          <a:endParaRPr lang="id-ID"/>
        </a:p>
      </dgm:t>
    </dgm:pt>
    <dgm:pt modelId="{E3B8AACA-7311-4F25-998F-860F243D96AB}" type="pres">
      <dgm:prSet presAssocID="{F97796C1-EFDB-4178-8C22-AF3A7C986E95}" presName="node" presStyleLbl="node1" presStyleIdx="1" presStyleCnt="5">
        <dgm:presLayoutVars>
          <dgm:bulletEnabled val="1"/>
        </dgm:presLayoutVars>
      </dgm:prSet>
      <dgm:spPr/>
      <dgm:t>
        <a:bodyPr/>
        <a:lstStyle/>
        <a:p>
          <a:endParaRPr lang="id-ID"/>
        </a:p>
      </dgm:t>
    </dgm:pt>
    <dgm:pt modelId="{C52A89FA-5A6D-40D3-9829-96A6227B4636}" type="pres">
      <dgm:prSet presAssocID="{F8B3373C-2CD7-463E-B4AB-6723833619ED}" presName="sibTrans" presStyleLbl="sibTrans2D1" presStyleIdx="1" presStyleCnt="4"/>
      <dgm:spPr/>
      <dgm:t>
        <a:bodyPr/>
        <a:lstStyle/>
        <a:p>
          <a:endParaRPr lang="id-ID"/>
        </a:p>
      </dgm:t>
    </dgm:pt>
    <dgm:pt modelId="{461BC464-F16A-4E7E-8225-94A29A0F683F}" type="pres">
      <dgm:prSet presAssocID="{F8B3373C-2CD7-463E-B4AB-6723833619ED}" presName="connectorText" presStyleLbl="sibTrans2D1" presStyleIdx="1" presStyleCnt="4"/>
      <dgm:spPr/>
      <dgm:t>
        <a:bodyPr/>
        <a:lstStyle/>
        <a:p>
          <a:endParaRPr lang="id-ID"/>
        </a:p>
      </dgm:t>
    </dgm:pt>
    <dgm:pt modelId="{8CC71215-0E9F-4126-971C-2805C15B4BBA}" type="pres">
      <dgm:prSet presAssocID="{A887B634-6270-46D5-8FC2-CE95F3DE449D}" presName="node" presStyleLbl="node1" presStyleIdx="2" presStyleCnt="5">
        <dgm:presLayoutVars>
          <dgm:bulletEnabled val="1"/>
        </dgm:presLayoutVars>
      </dgm:prSet>
      <dgm:spPr/>
      <dgm:t>
        <a:bodyPr/>
        <a:lstStyle/>
        <a:p>
          <a:endParaRPr lang="id-ID"/>
        </a:p>
      </dgm:t>
    </dgm:pt>
    <dgm:pt modelId="{2BAFB23E-1F91-4C7C-A115-A16B48DE71D8}" type="pres">
      <dgm:prSet presAssocID="{0226AEA0-FE5A-47C8-B31C-4404C8F24F75}" presName="sibTrans" presStyleLbl="sibTrans2D1" presStyleIdx="2" presStyleCnt="4"/>
      <dgm:spPr/>
      <dgm:t>
        <a:bodyPr/>
        <a:lstStyle/>
        <a:p>
          <a:endParaRPr lang="id-ID"/>
        </a:p>
      </dgm:t>
    </dgm:pt>
    <dgm:pt modelId="{83572F3F-FFA7-496E-BB51-20E59D62B2C4}" type="pres">
      <dgm:prSet presAssocID="{0226AEA0-FE5A-47C8-B31C-4404C8F24F75}" presName="connectorText" presStyleLbl="sibTrans2D1" presStyleIdx="2" presStyleCnt="4"/>
      <dgm:spPr/>
      <dgm:t>
        <a:bodyPr/>
        <a:lstStyle/>
        <a:p>
          <a:endParaRPr lang="id-ID"/>
        </a:p>
      </dgm:t>
    </dgm:pt>
    <dgm:pt modelId="{00C09BD2-9FC1-461A-890C-2010F57E82A0}" type="pres">
      <dgm:prSet presAssocID="{D873572D-52B9-4B99-8796-0AA841B1A175}" presName="node" presStyleLbl="node1" presStyleIdx="3" presStyleCnt="5" custScaleY="166712">
        <dgm:presLayoutVars>
          <dgm:bulletEnabled val="1"/>
        </dgm:presLayoutVars>
      </dgm:prSet>
      <dgm:spPr/>
      <dgm:t>
        <a:bodyPr/>
        <a:lstStyle/>
        <a:p>
          <a:endParaRPr lang="id-ID"/>
        </a:p>
      </dgm:t>
    </dgm:pt>
    <dgm:pt modelId="{EC4E4211-D16C-4EB5-9341-1B411702426E}" type="pres">
      <dgm:prSet presAssocID="{163D6E69-5439-4C70-8AA9-0B1E8BDA7DF3}" presName="sibTrans" presStyleLbl="sibTrans2D1" presStyleIdx="3" presStyleCnt="4"/>
      <dgm:spPr/>
      <dgm:t>
        <a:bodyPr/>
        <a:lstStyle/>
        <a:p>
          <a:endParaRPr lang="id-ID"/>
        </a:p>
      </dgm:t>
    </dgm:pt>
    <dgm:pt modelId="{E1C3A3AB-E3C3-41EA-B156-5A1BADBE28A2}" type="pres">
      <dgm:prSet presAssocID="{163D6E69-5439-4C70-8AA9-0B1E8BDA7DF3}" presName="connectorText" presStyleLbl="sibTrans2D1" presStyleIdx="3" presStyleCnt="4"/>
      <dgm:spPr/>
      <dgm:t>
        <a:bodyPr/>
        <a:lstStyle/>
        <a:p>
          <a:endParaRPr lang="id-ID"/>
        </a:p>
      </dgm:t>
    </dgm:pt>
    <dgm:pt modelId="{539FBD78-A498-4E3A-9C6B-E2406F767665}" type="pres">
      <dgm:prSet presAssocID="{4FAF41CE-6D8D-4FE2-899A-A2CD77738394}" presName="node" presStyleLbl="node1" presStyleIdx="4" presStyleCnt="5" custLinFactNeighborY="312">
        <dgm:presLayoutVars>
          <dgm:bulletEnabled val="1"/>
        </dgm:presLayoutVars>
      </dgm:prSet>
      <dgm:spPr/>
      <dgm:t>
        <a:bodyPr/>
        <a:lstStyle/>
        <a:p>
          <a:endParaRPr lang="id-ID"/>
        </a:p>
      </dgm:t>
    </dgm:pt>
  </dgm:ptLst>
  <dgm:cxnLst>
    <dgm:cxn modelId="{2F1EB263-5D92-4249-A09F-017585234C5B}" type="presOf" srcId="{F8B3373C-2CD7-463E-B4AB-6723833619ED}" destId="{C52A89FA-5A6D-40D3-9829-96A6227B4636}" srcOrd="0" destOrd="0" presId="urn:microsoft.com/office/officeart/2005/8/layout/process5"/>
    <dgm:cxn modelId="{D8988FDD-B924-4022-8E36-C8809A36B45A}" type="presOf" srcId="{A887B634-6270-46D5-8FC2-CE95F3DE449D}" destId="{8CC71215-0E9F-4126-971C-2805C15B4BBA}" srcOrd="0" destOrd="0" presId="urn:microsoft.com/office/officeart/2005/8/layout/process5"/>
    <dgm:cxn modelId="{BDDFDD21-8613-489A-9713-BB9D35CC37F3}" srcId="{27CDD18C-EA66-476E-BFA0-DD3C287F3D4F}" destId="{F97796C1-EFDB-4178-8C22-AF3A7C986E95}" srcOrd="1" destOrd="0" parTransId="{82EECB88-014A-4088-8964-B15730018F60}" sibTransId="{F8B3373C-2CD7-463E-B4AB-6723833619ED}"/>
    <dgm:cxn modelId="{D8F3E953-6314-4FDA-931A-E13F7339F4C7}" type="presOf" srcId="{D873572D-52B9-4B99-8796-0AA841B1A175}" destId="{00C09BD2-9FC1-461A-890C-2010F57E82A0}" srcOrd="0" destOrd="0" presId="urn:microsoft.com/office/officeart/2005/8/layout/process5"/>
    <dgm:cxn modelId="{E791DA08-205E-433D-A540-01F8A9BE2094}" type="presOf" srcId="{EC875F9F-D23D-4ED3-9AAA-22CE5BB411AB}" destId="{BF74A13C-C177-44AC-9459-E3274D452C44}" srcOrd="0" destOrd="0" presId="urn:microsoft.com/office/officeart/2005/8/layout/process5"/>
    <dgm:cxn modelId="{5E519E7F-E8B9-4918-A38E-E0F8DEC5B19D}" type="presOf" srcId="{F97796C1-EFDB-4178-8C22-AF3A7C986E95}" destId="{E3B8AACA-7311-4F25-998F-860F243D96AB}" srcOrd="0" destOrd="0" presId="urn:microsoft.com/office/officeart/2005/8/layout/process5"/>
    <dgm:cxn modelId="{1901BF0E-6353-4E6E-A890-75E06ADEF0FB}" type="presOf" srcId="{27CDD18C-EA66-476E-BFA0-DD3C287F3D4F}" destId="{EA7A6D5A-8104-425C-BC1C-44F1A2F05C24}" srcOrd="0" destOrd="0" presId="urn:microsoft.com/office/officeart/2005/8/layout/process5"/>
    <dgm:cxn modelId="{5B8EDE65-5B76-4B76-9621-20A36E587CDC}" type="presOf" srcId="{DAF3D52B-85C1-41C0-B8D4-660623B25071}" destId="{AAD0EF00-13E3-49F1-BEB8-76D2C81F8B70}" srcOrd="0" destOrd="0" presId="urn:microsoft.com/office/officeart/2005/8/layout/process5"/>
    <dgm:cxn modelId="{4A37315C-79B7-455D-91A3-19BE41FE4A03}" srcId="{27CDD18C-EA66-476E-BFA0-DD3C287F3D4F}" destId="{A887B634-6270-46D5-8FC2-CE95F3DE449D}" srcOrd="2" destOrd="0" parTransId="{28F4E519-3A23-44CE-9A7C-9A138F073AF0}" sibTransId="{0226AEA0-FE5A-47C8-B31C-4404C8F24F75}"/>
    <dgm:cxn modelId="{97B47086-3E20-409A-85D6-66AEDC987CE8}" type="presOf" srcId="{0226AEA0-FE5A-47C8-B31C-4404C8F24F75}" destId="{2BAFB23E-1F91-4C7C-A115-A16B48DE71D8}" srcOrd="0" destOrd="0" presId="urn:microsoft.com/office/officeart/2005/8/layout/process5"/>
    <dgm:cxn modelId="{61024058-65B0-408E-AE89-495228937681}" srcId="{27CDD18C-EA66-476E-BFA0-DD3C287F3D4F}" destId="{EC875F9F-D23D-4ED3-9AAA-22CE5BB411AB}" srcOrd="0" destOrd="0" parTransId="{66D5FF0C-EE1B-470B-89E9-80ABB6393399}" sibTransId="{DAF3D52B-85C1-41C0-B8D4-660623B25071}"/>
    <dgm:cxn modelId="{7486F537-D732-46E8-BCE7-F6E496A2C239}" type="presOf" srcId="{4FAF41CE-6D8D-4FE2-899A-A2CD77738394}" destId="{539FBD78-A498-4E3A-9C6B-E2406F767665}" srcOrd="0" destOrd="0" presId="urn:microsoft.com/office/officeart/2005/8/layout/process5"/>
    <dgm:cxn modelId="{A81B0D17-6F3A-4CD5-9F5D-80AE616CCDEE}" type="presOf" srcId="{163D6E69-5439-4C70-8AA9-0B1E8BDA7DF3}" destId="{EC4E4211-D16C-4EB5-9341-1B411702426E}" srcOrd="0" destOrd="0" presId="urn:microsoft.com/office/officeart/2005/8/layout/process5"/>
    <dgm:cxn modelId="{5AD98091-120F-4256-8952-33A8CA64C7B8}" type="presOf" srcId="{0226AEA0-FE5A-47C8-B31C-4404C8F24F75}" destId="{83572F3F-FFA7-496E-BB51-20E59D62B2C4}" srcOrd="1" destOrd="0" presId="urn:microsoft.com/office/officeart/2005/8/layout/process5"/>
    <dgm:cxn modelId="{96633556-83CE-4ED6-B8C3-06C639B9F30C}" type="presOf" srcId="{DAF3D52B-85C1-41C0-B8D4-660623B25071}" destId="{0BF093E0-771C-4A20-B6C2-874250BCC527}" srcOrd="1" destOrd="0" presId="urn:microsoft.com/office/officeart/2005/8/layout/process5"/>
    <dgm:cxn modelId="{65EF0690-2354-45A1-84D1-3BBA0746AFA4}" srcId="{27CDD18C-EA66-476E-BFA0-DD3C287F3D4F}" destId="{4FAF41CE-6D8D-4FE2-899A-A2CD77738394}" srcOrd="4" destOrd="0" parTransId="{B10F2FB7-FF36-4FBD-99B6-954580F40F84}" sibTransId="{F3C94A3B-28F1-4D9F-B695-644A31379A17}"/>
    <dgm:cxn modelId="{BD72A8CA-E059-4A2A-9BA9-13BD368FE1A6}" type="presOf" srcId="{F8B3373C-2CD7-463E-B4AB-6723833619ED}" destId="{461BC464-F16A-4E7E-8225-94A29A0F683F}" srcOrd="1" destOrd="0" presId="urn:microsoft.com/office/officeart/2005/8/layout/process5"/>
    <dgm:cxn modelId="{BC023FB8-41D7-4E6E-88C0-C0E954E1D20C}" type="presOf" srcId="{163D6E69-5439-4C70-8AA9-0B1E8BDA7DF3}" destId="{E1C3A3AB-E3C3-41EA-B156-5A1BADBE28A2}" srcOrd="1" destOrd="0" presId="urn:microsoft.com/office/officeart/2005/8/layout/process5"/>
    <dgm:cxn modelId="{76308A3B-9309-43D9-9CE8-BF9FFE8B1979}" srcId="{27CDD18C-EA66-476E-BFA0-DD3C287F3D4F}" destId="{D873572D-52B9-4B99-8796-0AA841B1A175}" srcOrd="3" destOrd="0" parTransId="{B076C7D3-3934-4C16-97D5-B3F1DED7862C}" sibTransId="{163D6E69-5439-4C70-8AA9-0B1E8BDA7DF3}"/>
    <dgm:cxn modelId="{83CA02DD-26AA-4D7D-84F4-798BABEB1C0B}" type="presParOf" srcId="{EA7A6D5A-8104-425C-BC1C-44F1A2F05C24}" destId="{BF74A13C-C177-44AC-9459-E3274D452C44}" srcOrd="0" destOrd="0" presId="urn:microsoft.com/office/officeart/2005/8/layout/process5"/>
    <dgm:cxn modelId="{797C2872-851C-4D7A-A937-7759CF83253E}" type="presParOf" srcId="{EA7A6D5A-8104-425C-BC1C-44F1A2F05C24}" destId="{AAD0EF00-13E3-49F1-BEB8-76D2C81F8B70}" srcOrd="1" destOrd="0" presId="urn:microsoft.com/office/officeart/2005/8/layout/process5"/>
    <dgm:cxn modelId="{B8185CC3-E017-40B6-94DD-48CFD525BB9A}" type="presParOf" srcId="{AAD0EF00-13E3-49F1-BEB8-76D2C81F8B70}" destId="{0BF093E0-771C-4A20-B6C2-874250BCC527}" srcOrd="0" destOrd="0" presId="urn:microsoft.com/office/officeart/2005/8/layout/process5"/>
    <dgm:cxn modelId="{D3282DFD-C63F-4532-8CA8-FE7264E14B56}" type="presParOf" srcId="{EA7A6D5A-8104-425C-BC1C-44F1A2F05C24}" destId="{E3B8AACA-7311-4F25-998F-860F243D96AB}" srcOrd="2" destOrd="0" presId="urn:microsoft.com/office/officeart/2005/8/layout/process5"/>
    <dgm:cxn modelId="{079E10D8-CF8B-4EF0-87C9-F89BC89DF522}" type="presParOf" srcId="{EA7A6D5A-8104-425C-BC1C-44F1A2F05C24}" destId="{C52A89FA-5A6D-40D3-9829-96A6227B4636}" srcOrd="3" destOrd="0" presId="urn:microsoft.com/office/officeart/2005/8/layout/process5"/>
    <dgm:cxn modelId="{040CE680-A93B-4CE9-9663-F880F8F9AACF}" type="presParOf" srcId="{C52A89FA-5A6D-40D3-9829-96A6227B4636}" destId="{461BC464-F16A-4E7E-8225-94A29A0F683F}" srcOrd="0" destOrd="0" presId="urn:microsoft.com/office/officeart/2005/8/layout/process5"/>
    <dgm:cxn modelId="{FED26FA6-8FDB-44AE-8F78-EBA1A657FED4}" type="presParOf" srcId="{EA7A6D5A-8104-425C-BC1C-44F1A2F05C24}" destId="{8CC71215-0E9F-4126-971C-2805C15B4BBA}" srcOrd="4" destOrd="0" presId="urn:microsoft.com/office/officeart/2005/8/layout/process5"/>
    <dgm:cxn modelId="{B40F51C4-93C3-4F92-8355-614CEC3119B6}" type="presParOf" srcId="{EA7A6D5A-8104-425C-BC1C-44F1A2F05C24}" destId="{2BAFB23E-1F91-4C7C-A115-A16B48DE71D8}" srcOrd="5" destOrd="0" presId="urn:microsoft.com/office/officeart/2005/8/layout/process5"/>
    <dgm:cxn modelId="{56E2AB27-C315-4891-93FF-D629E6EDF9F6}" type="presParOf" srcId="{2BAFB23E-1F91-4C7C-A115-A16B48DE71D8}" destId="{83572F3F-FFA7-496E-BB51-20E59D62B2C4}" srcOrd="0" destOrd="0" presId="urn:microsoft.com/office/officeart/2005/8/layout/process5"/>
    <dgm:cxn modelId="{7EC3E0A0-E0E4-4EE1-9667-C36D44ED8408}" type="presParOf" srcId="{EA7A6D5A-8104-425C-BC1C-44F1A2F05C24}" destId="{00C09BD2-9FC1-461A-890C-2010F57E82A0}" srcOrd="6" destOrd="0" presId="urn:microsoft.com/office/officeart/2005/8/layout/process5"/>
    <dgm:cxn modelId="{33DD7604-2C89-423C-B23C-9922CE33443A}" type="presParOf" srcId="{EA7A6D5A-8104-425C-BC1C-44F1A2F05C24}" destId="{EC4E4211-D16C-4EB5-9341-1B411702426E}" srcOrd="7" destOrd="0" presId="urn:microsoft.com/office/officeart/2005/8/layout/process5"/>
    <dgm:cxn modelId="{7F41BAF5-09BB-423D-ACE7-74F3F17ABBB5}" type="presParOf" srcId="{EC4E4211-D16C-4EB5-9341-1B411702426E}" destId="{E1C3A3AB-E3C3-41EA-B156-5A1BADBE28A2}" srcOrd="0" destOrd="0" presId="urn:microsoft.com/office/officeart/2005/8/layout/process5"/>
    <dgm:cxn modelId="{B6B1400F-F7D7-4F50-A17D-65C974BAD609}" type="presParOf" srcId="{EA7A6D5A-8104-425C-BC1C-44F1A2F05C24}" destId="{539FBD78-A498-4E3A-9C6B-E2406F767665}"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83120A-B222-42E0-83DA-426EC6F16B88}">
      <dsp:nvSpPr>
        <dsp:cNvPr id="0" name=""/>
        <dsp:cNvSpPr/>
      </dsp:nvSpPr>
      <dsp:spPr>
        <a:xfrm rot="5400000">
          <a:off x="-332312" y="976982"/>
          <a:ext cx="1472083" cy="17782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AC94FB0-BB13-4C3D-9897-BF845A448A62}">
      <dsp:nvSpPr>
        <dsp:cNvPr id="0" name=""/>
        <dsp:cNvSpPr/>
      </dsp:nvSpPr>
      <dsp:spPr>
        <a:xfrm>
          <a:off x="3640" y="33526"/>
          <a:ext cx="1975879" cy="118552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Peg. </a:t>
          </a:r>
          <a:r>
            <a:rPr lang="en-US" sz="1800" kern="1200" dirty="0" err="1" smtClean="0"/>
            <a:t>melanggar</a:t>
          </a:r>
          <a:endParaRPr lang="en-US" sz="1800" kern="1200" dirty="0"/>
        </a:p>
      </dsp:txBody>
      <dsp:txXfrm>
        <a:off x="38363" y="68249"/>
        <a:ext cx="1906433" cy="1116081"/>
      </dsp:txXfrm>
    </dsp:sp>
    <dsp:sp modelId="{631E8EAB-822B-4C30-BE4E-773FCEBEBA00}">
      <dsp:nvSpPr>
        <dsp:cNvPr id="0" name=""/>
        <dsp:cNvSpPr/>
      </dsp:nvSpPr>
      <dsp:spPr>
        <a:xfrm rot="5400000">
          <a:off x="-332312" y="2458891"/>
          <a:ext cx="1472083" cy="17782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51B9D56-1275-4D6F-A68D-F6A3813C051C}">
      <dsp:nvSpPr>
        <dsp:cNvPr id="0" name=""/>
        <dsp:cNvSpPr/>
      </dsp:nvSpPr>
      <dsp:spPr>
        <a:xfrm>
          <a:off x="3640" y="1515436"/>
          <a:ext cx="1975879" cy="118552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err="1" smtClean="0"/>
            <a:t>Atasan</a:t>
          </a:r>
          <a:r>
            <a:rPr lang="en-US" sz="1800" kern="1200" dirty="0" smtClean="0"/>
            <a:t> </a:t>
          </a:r>
          <a:r>
            <a:rPr lang="en-US" sz="1800" kern="1200" dirty="0" err="1" smtClean="0"/>
            <a:t>Lgsg</a:t>
          </a:r>
          <a:r>
            <a:rPr lang="en-US" sz="1800" kern="1200" dirty="0" smtClean="0"/>
            <a:t> </a:t>
          </a:r>
          <a:r>
            <a:rPr lang="en-US" sz="1800" kern="1200" dirty="0" err="1" smtClean="0"/>
            <a:t>Melakukan</a:t>
          </a:r>
          <a:r>
            <a:rPr lang="en-US" sz="1800" kern="1200" dirty="0" smtClean="0"/>
            <a:t> </a:t>
          </a:r>
          <a:r>
            <a:rPr lang="en-US" sz="1800" kern="1200" dirty="0" err="1" smtClean="0"/>
            <a:t>Pemeriks</a:t>
          </a:r>
          <a:r>
            <a:rPr lang="en-US" sz="1800" kern="1200" dirty="0" smtClean="0"/>
            <a:t> (</a:t>
          </a:r>
          <a:r>
            <a:rPr lang="en-US" sz="1800" kern="1200" dirty="0" err="1" smtClean="0"/>
            <a:t>psl</a:t>
          </a:r>
          <a:r>
            <a:rPr lang="en-US" sz="1800" kern="1200" dirty="0" smtClean="0"/>
            <a:t> 4)</a:t>
          </a:r>
          <a:endParaRPr lang="en-US" sz="1800" kern="1200" dirty="0"/>
        </a:p>
      </dsp:txBody>
      <dsp:txXfrm>
        <a:off x="38363" y="1550159"/>
        <a:ext cx="1906433" cy="1116081"/>
      </dsp:txXfrm>
    </dsp:sp>
    <dsp:sp modelId="{27FB7FFD-E466-4495-8B3F-7A153FE1AA4C}">
      <dsp:nvSpPr>
        <dsp:cNvPr id="0" name=""/>
        <dsp:cNvSpPr/>
      </dsp:nvSpPr>
      <dsp:spPr>
        <a:xfrm>
          <a:off x="408642" y="3199846"/>
          <a:ext cx="2618093" cy="17782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B8468C7-FA12-4E83-A078-12294B2110BC}">
      <dsp:nvSpPr>
        <dsp:cNvPr id="0" name=""/>
        <dsp:cNvSpPr/>
      </dsp:nvSpPr>
      <dsp:spPr>
        <a:xfrm>
          <a:off x="3640" y="2997345"/>
          <a:ext cx="1975879" cy="118552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err="1" smtClean="0"/>
            <a:t>Hasil</a:t>
          </a:r>
          <a:r>
            <a:rPr lang="en-US" sz="1800" kern="1200" dirty="0" smtClean="0"/>
            <a:t> </a:t>
          </a:r>
          <a:r>
            <a:rPr lang="en-US" sz="1800" kern="1200" dirty="0" err="1" smtClean="0"/>
            <a:t>riks</a:t>
          </a:r>
          <a:r>
            <a:rPr lang="en-US" sz="1800" kern="1200" dirty="0" smtClean="0"/>
            <a:t> </a:t>
          </a:r>
          <a:r>
            <a:rPr lang="en-US" sz="1800" kern="1200" dirty="0" err="1" smtClean="0"/>
            <a:t>dituangkan</a:t>
          </a:r>
          <a:r>
            <a:rPr lang="en-US" sz="1800" kern="1200" dirty="0" smtClean="0"/>
            <a:t> </a:t>
          </a:r>
          <a:r>
            <a:rPr lang="en-US" sz="1800" kern="1200" dirty="0" err="1" smtClean="0"/>
            <a:t>dlm</a:t>
          </a:r>
          <a:r>
            <a:rPr lang="en-US" sz="1800" kern="1200" dirty="0" smtClean="0"/>
            <a:t> BAP (</a:t>
          </a:r>
          <a:r>
            <a:rPr lang="en-US" sz="1800" kern="1200" dirty="0" err="1" smtClean="0"/>
            <a:t>psl</a:t>
          </a:r>
          <a:r>
            <a:rPr lang="en-US" sz="1800" kern="1200" dirty="0" smtClean="0"/>
            <a:t> 8, </a:t>
          </a:r>
          <a:r>
            <a:rPr lang="en-US" sz="1800" kern="1200" dirty="0" err="1" smtClean="0"/>
            <a:t>ayat</a:t>
          </a:r>
          <a:r>
            <a:rPr lang="en-US" sz="1800" kern="1200" dirty="0" smtClean="0"/>
            <a:t> 1)</a:t>
          </a:r>
          <a:endParaRPr lang="en-US" sz="1800" kern="1200" dirty="0"/>
        </a:p>
      </dsp:txBody>
      <dsp:txXfrm>
        <a:off x="38363" y="3032068"/>
        <a:ext cx="1906433" cy="1116081"/>
      </dsp:txXfrm>
    </dsp:sp>
    <dsp:sp modelId="{ED65BB13-CD87-439B-B0B1-03AC58EEF99F}">
      <dsp:nvSpPr>
        <dsp:cNvPr id="0" name=""/>
        <dsp:cNvSpPr/>
      </dsp:nvSpPr>
      <dsp:spPr>
        <a:xfrm rot="16200000">
          <a:off x="2295607" y="2458891"/>
          <a:ext cx="1472083" cy="17782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91691B-9E19-4479-92D8-769A06E3D6E8}">
      <dsp:nvSpPr>
        <dsp:cNvPr id="0" name=""/>
        <dsp:cNvSpPr/>
      </dsp:nvSpPr>
      <dsp:spPr>
        <a:xfrm>
          <a:off x="2631560" y="2997345"/>
          <a:ext cx="1975879" cy="118552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smtClean="0"/>
            <a:t>Atasan</a:t>
          </a:r>
          <a:r>
            <a:rPr lang="en-US" sz="1700" kern="1200" dirty="0" smtClean="0"/>
            <a:t> </a:t>
          </a:r>
          <a:r>
            <a:rPr lang="en-US" sz="1700" kern="1200" dirty="0" err="1" smtClean="0"/>
            <a:t>lgsg</a:t>
          </a:r>
          <a:r>
            <a:rPr lang="en-US" sz="1700" kern="1200" dirty="0" smtClean="0"/>
            <a:t> </a:t>
          </a:r>
          <a:r>
            <a:rPr lang="en-US" sz="1700" kern="1200" dirty="0" err="1" smtClean="0"/>
            <a:t>terbitkan</a:t>
          </a:r>
          <a:r>
            <a:rPr lang="en-US" sz="1700" kern="1200" dirty="0" smtClean="0"/>
            <a:t> </a:t>
          </a:r>
          <a:r>
            <a:rPr lang="en-US" sz="1700" kern="1200" dirty="0" err="1" smtClean="0"/>
            <a:t>sk</a:t>
          </a:r>
          <a:r>
            <a:rPr lang="en-US" sz="1700" kern="1200" dirty="0" smtClean="0"/>
            <a:t> </a:t>
          </a:r>
          <a:r>
            <a:rPr lang="en-US" sz="1700" kern="1200" dirty="0" err="1" smtClean="0"/>
            <a:t>hukdis</a:t>
          </a:r>
          <a:r>
            <a:rPr lang="en-US" sz="1700" kern="1200" dirty="0" smtClean="0"/>
            <a:t> </a:t>
          </a:r>
          <a:r>
            <a:rPr lang="en-US" sz="1700" kern="1200" dirty="0" err="1" smtClean="0"/>
            <a:t>ringan</a:t>
          </a:r>
          <a:r>
            <a:rPr lang="en-US" sz="1700" kern="1200" dirty="0" smtClean="0"/>
            <a:t> (</a:t>
          </a:r>
          <a:r>
            <a:rPr lang="en-US" sz="1700" kern="1200" dirty="0" err="1" smtClean="0"/>
            <a:t>ayat</a:t>
          </a:r>
          <a:r>
            <a:rPr lang="en-US" sz="1700" kern="1200" dirty="0" smtClean="0"/>
            <a:t> 2), </a:t>
          </a:r>
          <a:r>
            <a:rPr lang="en-US" sz="1700" kern="1200" dirty="0" err="1" smtClean="0"/>
            <a:t>dlm</a:t>
          </a:r>
          <a:r>
            <a:rPr lang="en-US" sz="1700" kern="1200" dirty="0" smtClean="0"/>
            <a:t> </a:t>
          </a:r>
          <a:r>
            <a:rPr lang="en-US" sz="1700" kern="1200" dirty="0" err="1" smtClean="0"/>
            <a:t>wkt</a:t>
          </a:r>
          <a:r>
            <a:rPr lang="en-US" sz="1700" kern="1200" dirty="0" smtClean="0"/>
            <a:t> </a:t>
          </a:r>
          <a:r>
            <a:rPr lang="en-US" sz="1700" kern="1200" dirty="0" err="1" smtClean="0"/>
            <a:t>plg</a:t>
          </a:r>
          <a:r>
            <a:rPr lang="en-US" sz="1700" kern="1200" dirty="0" smtClean="0"/>
            <a:t> lama 7 </a:t>
          </a:r>
          <a:r>
            <a:rPr lang="en-US" sz="1700" kern="1200" dirty="0" err="1" smtClean="0"/>
            <a:t>hr</a:t>
          </a:r>
          <a:r>
            <a:rPr lang="en-US" sz="1700" kern="1200" dirty="0" smtClean="0"/>
            <a:t> </a:t>
          </a:r>
          <a:r>
            <a:rPr lang="en-US" sz="1700" kern="1200" dirty="0" err="1" smtClean="0"/>
            <a:t>krj</a:t>
          </a:r>
          <a:r>
            <a:rPr lang="en-US" sz="1700" kern="1200" dirty="0" smtClean="0"/>
            <a:t> </a:t>
          </a:r>
          <a:r>
            <a:rPr lang="en-US" sz="1700" kern="1200" dirty="0" err="1" smtClean="0"/>
            <a:t>tst</a:t>
          </a:r>
          <a:r>
            <a:rPr lang="en-US" sz="1700" kern="1200" dirty="0" smtClean="0"/>
            <a:t> </a:t>
          </a:r>
          <a:r>
            <a:rPr lang="en-US" sz="1700" kern="1200" dirty="0" err="1" smtClean="0"/>
            <a:t>dittd</a:t>
          </a:r>
          <a:r>
            <a:rPr lang="en-US" sz="1700" kern="1200" dirty="0" smtClean="0"/>
            <a:t> BAP (</a:t>
          </a:r>
          <a:r>
            <a:rPr lang="en-US" sz="1700" kern="1200" dirty="0" err="1" smtClean="0"/>
            <a:t>psl</a:t>
          </a:r>
          <a:r>
            <a:rPr lang="en-US" sz="1700" kern="1200" dirty="0" smtClean="0"/>
            <a:t> 11)</a:t>
          </a:r>
          <a:endParaRPr lang="en-US" sz="1700" kern="1200" dirty="0"/>
        </a:p>
      </dsp:txBody>
      <dsp:txXfrm>
        <a:off x="2666283" y="3032068"/>
        <a:ext cx="1906433" cy="1116081"/>
      </dsp:txXfrm>
    </dsp:sp>
    <dsp:sp modelId="{338BD565-1317-47BC-8EF7-D4F12DDEDEC4}">
      <dsp:nvSpPr>
        <dsp:cNvPr id="0" name=""/>
        <dsp:cNvSpPr/>
      </dsp:nvSpPr>
      <dsp:spPr>
        <a:xfrm rot="16200000">
          <a:off x="2295607" y="976982"/>
          <a:ext cx="1472083" cy="17782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2BEB121-EE52-46BA-91BF-63DEFBC3FA52}">
      <dsp:nvSpPr>
        <dsp:cNvPr id="0" name=""/>
        <dsp:cNvSpPr/>
      </dsp:nvSpPr>
      <dsp:spPr>
        <a:xfrm>
          <a:off x="2631560" y="1515436"/>
          <a:ext cx="1975879" cy="118552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smtClean="0"/>
            <a:t>Bila</a:t>
          </a:r>
          <a:r>
            <a:rPr lang="en-US" sz="1700" kern="1200" dirty="0" smtClean="0"/>
            <a:t> </a:t>
          </a:r>
          <a:r>
            <a:rPr lang="en-US" sz="1700" kern="1200" dirty="0" err="1" smtClean="0"/>
            <a:t>bkn</a:t>
          </a:r>
          <a:r>
            <a:rPr lang="en-US" sz="1700" kern="1200" dirty="0" smtClean="0"/>
            <a:t> </a:t>
          </a:r>
          <a:r>
            <a:rPr lang="en-US" sz="1700" kern="1200" dirty="0" err="1" smtClean="0"/>
            <a:t>kewenangannya</a:t>
          </a:r>
          <a:r>
            <a:rPr lang="en-US" sz="1700" kern="1200" dirty="0" smtClean="0"/>
            <a:t>, </a:t>
          </a:r>
          <a:r>
            <a:rPr lang="en-US" sz="1700" kern="1200" dirty="0" err="1" smtClean="0"/>
            <a:t>lapor</a:t>
          </a:r>
          <a:r>
            <a:rPr lang="en-US" sz="1700" kern="1200" dirty="0" smtClean="0"/>
            <a:t> </a:t>
          </a:r>
          <a:r>
            <a:rPr lang="en-US" sz="1700" kern="1200" dirty="0" err="1" smtClean="0"/>
            <a:t>pybm</a:t>
          </a:r>
          <a:r>
            <a:rPr lang="en-US" sz="1700" kern="1200" dirty="0" smtClean="0"/>
            <a:t> </a:t>
          </a:r>
          <a:r>
            <a:rPr lang="en-US" sz="1700" kern="1200" dirty="0" err="1" smtClean="0"/>
            <a:t>disertai</a:t>
          </a:r>
          <a:r>
            <a:rPr lang="en-US" sz="1700" kern="1200" dirty="0" smtClean="0"/>
            <a:t> BAP (</a:t>
          </a:r>
          <a:r>
            <a:rPr lang="en-US" sz="1700" kern="1200" dirty="0" err="1" smtClean="0"/>
            <a:t>ayat</a:t>
          </a:r>
          <a:r>
            <a:rPr lang="en-US" sz="1700" kern="1200" dirty="0" smtClean="0"/>
            <a:t> 3)</a:t>
          </a:r>
          <a:endParaRPr lang="en-US" sz="1700" kern="1200" dirty="0"/>
        </a:p>
      </dsp:txBody>
      <dsp:txXfrm>
        <a:off x="2666283" y="1550159"/>
        <a:ext cx="1906433" cy="1116081"/>
      </dsp:txXfrm>
    </dsp:sp>
    <dsp:sp modelId="{5749C71B-C3EE-4944-AE46-748CDB139B78}">
      <dsp:nvSpPr>
        <dsp:cNvPr id="0" name=""/>
        <dsp:cNvSpPr/>
      </dsp:nvSpPr>
      <dsp:spPr>
        <a:xfrm>
          <a:off x="3036562" y="236027"/>
          <a:ext cx="2618093" cy="17782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67AEE22-7AC2-4BD6-8FAF-CFE62FA72450}">
      <dsp:nvSpPr>
        <dsp:cNvPr id="0" name=""/>
        <dsp:cNvSpPr/>
      </dsp:nvSpPr>
      <dsp:spPr>
        <a:xfrm>
          <a:off x="2631560" y="33526"/>
          <a:ext cx="1975879" cy="118552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smtClean="0"/>
            <a:t>Pybm</a:t>
          </a:r>
          <a:r>
            <a:rPr lang="en-US" sz="1700" kern="1200" dirty="0" smtClean="0"/>
            <a:t> </a:t>
          </a:r>
          <a:r>
            <a:rPr lang="en-US" sz="1700" kern="1200" dirty="0" err="1" smtClean="0"/>
            <a:t>terbitkan</a:t>
          </a:r>
          <a:r>
            <a:rPr lang="en-US" sz="1700" kern="1200" dirty="0" smtClean="0"/>
            <a:t> </a:t>
          </a:r>
          <a:r>
            <a:rPr lang="en-US" sz="1700" kern="1200" dirty="0" err="1" smtClean="0"/>
            <a:t>sk</a:t>
          </a:r>
          <a:r>
            <a:rPr lang="en-US" sz="1700" kern="1200" dirty="0" smtClean="0"/>
            <a:t> </a:t>
          </a:r>
          <a:r>
            <a:rPr lang="en-US" sz="1700" kern="1200" dirty="0" err="1" smtClean="0"/>
            <a:t>dlm</a:t>
          </a:r>
          <a:r>
            <a:rPr lang="en-US" sz="1700" kern="1200" dirty="0" smtClean="0"/>
            <a:t> </a:t>
          </a:r>
          <a:r>
            <a:rPr lang="en-US" sz="1700" kern="1200" dirty="0" err="1" smtClean="0"/>
            <a:t>wkt</a:t>
          </a:r>
          <a:r>
            <a:rPr lang="en-US" sz="1700" kern="1200" dirty="0" smtClean="0"/>
            <a:t> </a:t>
          </a:r>
          <a:r>
            <a:rPr lang="en-US" sz="1700" kern="1200" dirty="0" err="1" smtClean="0"/>
            <a:t>maks</a:t>
          </a:r>
          <a:r>
            <a:rPr lang="en-US" sz="1700" kern="1200" dirty="0" smtClean="0"/>
            <a:t> 7 </a:t>
          </a:r>
          <a:r>
            <a:rPr lang="en-US" sz="1700" kern="1200" dirty="0" err="1" smtClean="0"/>
            <a:t>hr</a:t>
          </a:r>
          <a:r>
            <a:rPr lang="en-US" sz="1700" kern="1200" dirty="0" smtClean="0"/>
            <a:t> </a:t>
          </a:r>
          <a:r>
            <a:rPr lang="en-US" sz="1700" kern="1200" dirty="0" err="1" smtClean="0"/>
            <a:t>krj</a:t>
          </a:r>
          <a:r>
            <a:rPr lang="en-US" sz="1700" kern="1200" dirty="0" smtClean="0"/>
            <a:t> </a:t>
          </a:r>
          <a:r>
            <a:rPr lang="en-US" sz="1700" kern="1200" dirty="0" err="1" smtClean="0"/>
            <a:t>sjk</a:t>
          </a:r>
          <a:r>
            <a:rPr lang="en-US" sz="1700" kern="1200" dirty="0" smtClean="0"/>
            <a:t> </a:t>
          </a:r>
          <a:r>
            <a:rPr lang="en-US" sz="1700" kern="1200" dirty="0" err="1" smtClean="0"/>
            <a:t>trm</a:t>
          </a:r>
          <a:r>
            <a:rPr lang="en-US" sz="1700" kern="1200" dirty="0" smtClean="0"/>
            <a:t> </a:t>
          </a:r>
          <a:r>
            <a:rPr lang="en-US" sz="1700" kern="1200" dirty="0" err="1" smtClean="0"/>
            <a:t>laporan</a:t>
          </a:r>
          <a:r>
            <a:rPr lang="en-US" sz="1700" kern="1200" dirty="0" smtClean="0"/>
            <a:t> </a:t>
          </a:r>
          <a:r>
            <a:rPr lang="en-US" sz="1700" kern="1200" dirty="0" err="1" smtClean="0"/>
            <a:t>hasil</a:t>
          </a:r>
          <a:r>
            <a:rPr lang="en-US" sz="1700" kern="1200" dirty="0" smtClean="0"/>
            <a:t> </a:t>
          </a:r>
          <a:r>
            <a:rPr lang="en-US" sz="1700" kern="1200" dirty="0" err="1" smtClean="0"/>
            <a:t>riks</a:t>
          </a:r>
          <a:r>
            <a:rPr lang="en-US" sz="1700" kern="1200" dirty="0" smtClean="0"/>
            <a:t> (</a:t>
          </a:r>
          <a:r>
            <a:rPr lang="en-US" sz="1700" kern="1200" dirty="0" err="1" smtClean="0"/>
            <a:t>ayat</a:t>
          </a:r>
          <a:r>
            <a:rPr lang="en-US" sz="1700" kern="1200" dirty="0" smtClean="0"/>
            <a:t> 4)</a:t>
          </a:r>
          <a:endParaRPr lang="en-US" sz="1700" kern="1200" dirty="0"/>
        </a:p>
      </dsp:txBody>
      <dsp:txXfrm>
        <a:off x="2666283" y="68249"/>
        <a:ext cx="1906433" cy="1116081"/>
      </dsp:txXfrm>
    </dsp:sp>
    <dsp:sp modelId="{110B71F0-8DBC-4ACE-9217-F95DF43A86BF}">
      <dsp:nvSpPr>
        <dsp:cNvPr id="0" name=""/>
        <dsp:cNvSpPr/>
      </dsp:nvSpPr>
      <dsp:spPr>
        <a:xfrm>
          <a:off x="5259479" y="33526"/>
          <a:ext cx="1975879" cy="118552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smtClean="0"/>
            <a:t>Sk</a:t>
          </a:r>
          <a:r>
            <a:rPr lang="en-US" sz="1700" kern="1200" dirty="0" smtClean="0"/>
            <a:t> </a:t>
          </a:r>
          <a:r>
            <a:rPr lang="en-US" sz="1700" kern="1200" dirty="0" err="1" smtClean="0"/>
            <a:t>disampaikan</a:t>
          </a:r>
          <a:r>
            <a:rPr lang="en-US" sz="1700" kern="1200" dirty="0" smtClean="0"/>
            <a:t> o/ </a:t>
          </a:r>
          <a:r>
            <a:rPr lang="en-US" sz="1700" kern="1200" dirty="0" err="1" smtClean="0"/>
            <a:t>pybm</a:t>
          </a:r>
          <a:r>
            <a:rPr lang="en-US" sz="1700" kern="1200" dirty="0" smtClean="0"/>
            <a:t> </a:t>
          </a:r>
          <a:r>
            <a:rPr lang="en-US" sz="1700" kern="1200" dirty="0" err="1" smtClean="0"/>
            <a:t>atau</a:t>
          </a:r>
          <a:r>
            <a:rPr lang="en-US" sz="1700" kern="1200" dirty="0" smtClean="0"/>
            <a:t> </a:t>
          </a:r>
          <a:r>
            <a:rPr lang="en-US" sz="1700" kern="1200" dirty="0" err="1" smtClean="0"/>
            <a:t>pej.lain</a:t>
          </a:r>
          <a:r>
            <a:rPr lang="en-US" sz="1700" kern="1200" dirty="0" smtClean="0"/>
            <a:t> </a:t>
          </a:r>
          <a:r>
            <a:rPr lang="en-US" sz="1700" kern="1200" dirty="0" err="1" smtClean="0"/>
            <a:t>yg</a:t>
          </a:r>
          <a:r>
            <a:rPr lang="en-US" sz="1700" kern="1200" dirty="0" smtClean="0"/>
            <a:t> </a:t>
          </a:r>
          <a:r>
            <a:rPr lang="en-US" sz="1700" kern="1200" dirty="0" err="1" smtClean="0"/>
            <a:t>ditunjuk</a:t>
          </a:r>
          <a:r>
            <a:rPr lang="en-US" sz="1700" kern="1200" dirty="0" smtClean="0"/>
            <a:t> (</a:t>
          </a:r>
          <a:r>
            <a:rPr lang="en-US" sz="1700" kern="1200" dirty="0" err="1" smtClean="0"/>
            <a:t>psl</a:t>
          </a:r>
          <a:r>
            <a:rPr lang="en-US" sz="1700" kern="1200" dirty="0" smtClean="0"/>
            <a:t> 19)</a:t>
          </a:r>
          <a:endParaRPr lang="en-US" sz="1700" kern="1200" dirty="0"/>
        </a:p>
      </dsp:txBody>
      <dsp:txXfrm>
        <a:off x="5294202" y="68249"/>
        <a:ext cx="1906433" cy="11160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74A13C-C177-44AC-9459-E3274D452C44}">
      <dsp:nvSpPr>
        <dsp:cNvPr id="0" name=""/>
        <dsp:cNvSpPr/>
      </dsp:nvSpPr>
      <dsp:spPr>
        <a:xfrm>
          <a:off x="374511" y="1369"/>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kern="1200" dirty="0" smtClean="0"/>
            <a:t>Peg. yg melanggar</a:t>
          </a:r>
          <a:endParaRPr lang="id-ID" sz="1200" kern="1200" dirty="0"/>
        </a:p>
      </dsp:txBody>
      <dsp:txXfrm>
        <a:off x="399792" y="26650"/>
        <a:ext cx="1388010" cy="812581"/>
      </dsp:txXfrm>
    </dsp:sp>
    <dsp:sp modelId="{AAD0EF00-13E3-49F1-BEB8-76D2C81F8B70}">
      <dsp:nvSpPr>
        <dsp:cNvPr id="0" name=""/>
        <dsp:cNvSpPr/>
      </dsp:nvSpPr>
      <dsp:spPr>
        <a:xfrm>
          <a:off x="1939678" y="254558"/>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1939678" y="325911"/>
        <a:ext cx="213484" cy="214060"/>
      </dsp:txXfrm>
    </dsp:sp>
    <dsp:sp modelId="{E3B8AACA-7311-4F25-998F-860F243D96AB}">
      <dsp:nvSpPr>
        <dsp:cNvPr id="0" name=""/>
        <dsp:cNvSpPr/>
      </dsp:nvSpPr>
      <dsp:spPr>
        <a:xfrm>
          <a:off x="2388512" y="1369"/>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d-ID" sz="1000" b="0" kern="1200" dirty="0" smtClean="0"/>
            <a:t>Bentuk tim riks (atasan lgsg, uns was, uns wai) dgn sprint &amp; hrs sdh tugas dlm wkt plg lama 7 hr krj tst ditrmnya sprint riks (psl 5)</a:t>
          </a:r>
          <a:endParaRPr lang="id-ID" sz="1000" b="0" kern="1200" dirty="0"/>
        </a:p>
      </dsp:txBody>
      <dsp:txXfrm>
        <a:off x="2413793" y="26650"/>
        <a:ext cx="1388010" cy="812581"/>
      </dsp:txXfrm>
    </dsp:sp>
    <dsp:sp modelId="{C52A89FA-5A6D-40D3-9829-96A6227B4636}">
      <dsp:nvSpPr>
        <dsp:cNvPr id="0" name=""/>
        <dsp:cNvSpPr/>
      </dsp:nvSpPr>
      <dsp:spPr>
        <a:xfrm>
          <a:off x="3953679" y="254558"/>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3953679" y="325911"/>
        <a:ext cx="213484" cy="214060"/>
      </dsp:txXfrm>
    </dsp:sp>
    <dsp:sp modelId="{8CC71215-0E9F-4126-971C-2805C15B4BBA}">
      <dsp:nvSpPr>
        <dsp:cNvPr id="0" name=""/>
        <dsp:cNvSpPr/>
      </dsp:nvSpPr>
      <dsp:spPr>
        <a:xfrm>
          <a:off x="4402514" y="1369"/>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d-ID" sz="1100" kern="1200" dirty="0" smtClean="0"/>
            <a:t>Riks dilakukan dlm wkt plg lama 30 hr krj tst ditrm sprint riks &amp; dpt extended dlm wkt plg lama 14 hr krj (psl 6)</a:t>
          </a:r>
          <a:endParaRPr lang="id-ID" sz="1100" kern="1200" dirty="0"/>
        </a:p>
      </dsp:txBody>
      <dsp:txXfrm>
        <a:off x="4427795" y="26650"/>
        <a:ext cx="1388010" cy="812581"/>
      </dsp:txXfrm>
    </dsp:sp>
    <dsp:sp modelId="{2BAFB23E-1F91-4C7C-A115-A16B48DE71D8}">
      <dsp:nvSpPr>
        <dsp:cNvPr id="0" name=""/>
        <dsp:cNvSpPr/>
      </dsp:nvSpPr>
      <dsp:spPr>
        <a:xfrm>
          <a:off x="5967681" y="254558"/>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5967681" y="325911"/>
        <a:ext cx="213484" cy="214060"/>
      </dsp:txXfrm>
    </dsp:sp>
    <dsp:sp modelId="{00C09BD2-9FC1-461A-890C-2010F57E82A0}">
      <dsp:nvSpPr>
        <dsp:cNvPr id="0" name=""/>
        <dsp:cNvSpPr/>
      </dsp:nvSpPr>
      <dsp:spPr>
        <a:xfrm>
          <a:off x="6416516" y="1369"/>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kern="1200" dirty="0" smtClean="0"/>
            <a:t>Hsl riks dituangkan dlm BAP dgn lamp data dukung (psl 9)</a:t>
          </a:r>
          <a:endParaRPr lang="id-ID" sz="1200" kern="1200" dirty="0"/>
        </a:p>
      </dsp:txBody>
      <dsp:txXfrm>
        <a:off x="6441797" y="26650"/>
        <a:ext cx="1388010" cy="812581"/>
      </dsp:txXfrm>
    </dsp:sp>
    <dsp:sp modelId="{EC4E4211-D16C-4EB5-9341-1B411702426E}">
      <dsp:nvSpPr>
        <dsp:cNvPr id="0" name=""/>
        <dsp:cNvSpPr/>
      </dsp:nvSpPr>
      <dsp:spPr>
        <a:xfrm rot="5400000">
          <a:off x="6983313" y="965212"/>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5400000">
        <a:off x="7028772" y="991107"/>
        <a:ext cx="214060" cy="213484"/>
      </dsp:txXfrm>
    </dsp:sp>
    <dsp:sp modelId="{539FBD78-A498-4E3A-9C6B-E2406F767665}">
      <dsp:nvSpPr>
        <dsp:cNvPr id="0" name=""/>
        <dsp:cNvSpPr/>
      </dsp:nvSpPr>
      <dsp:spPr>
        <a:xfrm>
          <a:off x="6416516" y="1439941"/>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d-ID" sz="1000" kern="1200" dirty="0" smtClean="0"/>
            <a:t>BAP, data dukung, usul hukdis dituangkan dlm bentuk LHP&amp;dismpaikan kpd Menteri cq Irjen dlm wkt plg lama 7 hr krj tst dittd BAP (psl 11)</a:t>
          </a:r>
          <a:endParaRPr lang="id-ID" sz="1000" kern="1200" dirty="0"/>
        </a:p>
      </dsp:txBody>
      <dsp:txXfrm>
        <a:off x="6441797" y="1465222"/>
        <a:ext cx="1388010" cy="812581"/>
      </dsp:txXfrm>
    </dsp:sp>
    <dsp:sp modelId="{DC0296B1-DB8C-4CFE-AD83-DC5B8FE212B1}">
      <dsp:nvSpPr>
        <dsp:cNvPr id="0" name=""/>
        <dsp:cNvSpPr/>
      </dsp:nvSpPr>
      <dsp:spPr>
        <a:xfrm rot="10800000">
          <a:off x="5984944" y="1693130"/>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10800000">
        <a:off x="6076437" y="1764483"/>
        <a:ext cx="213484" cy="214060"/>
      </dsp:txXfrm>
    </dsp:sp>
    <dsp:sp modelId="{DB2FD164-FD51-4606-A0BD-1FB54CC522A2}">
      <dsp:nvSpPr>
        <dsp:cNvPr id="0" name=""/>
        <dsp:cNvSpPr/>
      </dsp:nvSpPr>
      <dsp:spPr>
        <a:xfrm>
          <a:off x="4402514" y="1439941"/>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kern="1200" dirty="0" smtClean="0"/>
            <a:t>Irjen menanggapi LHP dlm wkt plg lama 60 hr tst ditrmnya LHP (psl 12)</a:t>
          </a:r>
          <a:endParaRPr lang="id-ID" sz="1200" kern="1200" dirty="0"/>
        </a:p>
      </dsp:txBody>
      <dsp:txXfrm>
        <a:off x="4427795" y="1465222"/>
        <a:ext cx="1388010" cy="812581"/>
      </dsp:txXfrm>
    </dsp:sp>
    <dsp:sp modelId="{9C7B683F-3578-4F07-8F14-31E42F3BA187}">
      <dsp:nvSpPr>
        <dsp:cNvPr id="0" name=""/>
        <dsp:cNvSpPr/>
      </dsp:nvSpPr>
      <dsp:spPr>
        <a:xfrm rot="10800000">
          <a:off x="3970942" y="1693130"/>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10800000">
        <a:off x="4062435" y="1764483"/>
        <a:ext cx="213484" cy="214060"/>
      </dsp:txXfrm>
    </dsp:sp>
    <dsp:sp modelId="{C2F81F45-FAC3-47F5-956B-DDF3D3A97213}">
      <dsp:nvSpPr>
        <dsp:cNvPr id="0" name=""/>
        <dsp:cNvSpPr/>
      </dsp:nvSpPr>
      <dsp:spPr>
        <a:xfrm>
          <a:off x="2388512" y="1439941"/>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id-ID" sz="900" kern="1200" dirty="0" smtClean="0"/>
            <a:t> Hsl tanggapan dismpaikan kpd pybm &amp; hrs tlh ditetapkan sk hukdisnya dlm wkt plg lama 7 hr krj tst ditrmnya tanggapan dgn tembusan sk kpd Irjen (psl 12)</a:t>
          </a:r>
          <a:endParaRPr lang="id-ID" sz="900" kern="1200" dirty="0"/>
        </a:p>
      </dsp:txBody>
      <dsp:txXfrm>
        <a:off x="2413793" y="1465222"/>
        <a:ext cx="1388010" cy="812581"/>
      </dsp:txXfrm>
    </dsp:sp>
    <dsp:sp modelId="{5568FFF0-E118-4267-86D6-19FEDBFD0F4D}">
      <dsp:nvSpPr>
        <dsp:cNvPr id="0" name=""/>
        <dsp:cNvSpPr/>
      </dsp:nvSpPr>
      <dsp:spPr>
        <a:xfrm rot="10800000">
          <a:off x="1952269" y="1693130"/>
          <a:ext cx="308278"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10800000">
        <a:off x="2044752" y="1764483"/>
        <a:ext cx="215795" cy="214060"/>
      </dsp:txXfrm>
    </dsp:sp>
    <dsp:sp modelId="{75C3F912-C400-4035-B222-027D6ECC0455}">
      <dsp:nvSpPr>
        <dsp:cNvPr id="0" name=""/>
        <dsp:cNvSpPr/>
      </dsp:nvSpPr>
      <dsp:spPr>
        <a:xfrm>
          <a:off x="368282" y="1439941"/>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kern="1200" dirty="0" smtClean="0"/>
            <a:t>Sk hukdis dismpaikan o/ pybm atau pej lain yg ditunjuk  kpd peg ybs (psl 19)</a:t>
          </a:r>
          <a:endParaRPr lang="id-ID" sz="1200" kern="1200" dirty="0"/>
        </a:p>
      </dsp:txBody>
      <dsp:txXfrm>
        <a:off x="393563" y="1465222"/>
        <a:ext cx="1388010" cy="812581"/>
      </dsp:txXfrm>
    </dsp:sp>
    <dsp:sp modelId="{074F5E12-4380-4F19-A3BB-FA4B00654A75}">
      <dsp:nvSpPr>
        <dsp:cNvPr id="0" name=""/>
        <dsp:cNvSpPr/>
      </dsp:nvSpPr>
      <dsp:spPr>
        <a:xfrm rot="5385115">
          <a:off x="938155" y="2403785"/>
          <a:ext cx="304980"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5400000">
        <a:off x="983417" y="2429678"/>
        <a:ext cx="214060" cy="213486"/>
      </dsp:txXfrm>
    </dsp:sp>
    <dsp:sp modelId="{D591A73E-126C-4E8F-A32B-07416AE2E8C9}">
      <dsp:nvSpPr>
        <dsp:cNvPr id="0" name=""/>
        <dsp:cNvSpPr/>
      </dsp:nvSpPr>
      <dsp:spPr>
        <a:xfrm>
          <a:off x="374511" y="2878514"/>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id-ID" sz="900" kern="1200" dirty="0" smtClean="0"/>
            <a:t>Bila keberatan (tdk berlaku unt hukdis sdg yg didasari hsl rapat Baperhukdis,psl 22) mk diajukan scr tertulis kpd atasan pybm dlm wkt plg lama 14 hr krj tst ditrmnya sk hukdis (psl 21), </a:t>
          </a:r>
          <a:endParaRPr lang="id-ID" sz="900" kern="1200" dirty="0"/>
        </a:p>
      </dsp:txBody>
      <dsp:txXfrm>
        <a:off x="399792" y="2903795"/>
        <a:ext cx="1388010" cy="812581"/>
      </dsp:txXfrm>
    </dsp:sp>
    <dsp:sp modelId="{4D57D7E3-AA74-4AB6-94C7-23A0CADEC84B}">
      <dsp:nvSpPr>
        <dsp:cNvPr id="0" name=""/>
        <dsp:cNvSpPr/>
      </dsp:nvSpPr>
      <dsp:spPr>
        <a:xfrm>
          <a:off x="1939678" y="3131703"/>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1939678" y="3203056"/>
        <a:ext cx="213484" cy="214060"/>
      </dsp:txXfrm>
    </dsp:sp>
    <dsp:sp modelId="{0B74FC35-684B-4124-9D20-699B6034BACE}">
      <dsp:nvSpPr>
        <dsp:cNvPr id="0" name=""/>
        <dsp:cNvSpPr/>
      </dsp:nvSpPr>
      <dsp:spPr>
        <a:xfrm>
          <a:off x="2388512" y="2878514"/>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d-ID" sz="1000" kern="1200" dirty="0" smtClean="0"/>
            <a:t>Pybm wjb menanggapi keberatan dan sampaikan kpd atasannya dlm wkt plg lama 5 hr krj tst ditrmnya keberatan </a:t>
          </a:r>
          <a:endParaRPr lang="id-ID" sz="1000" kern="1200" dirty="0"/>
        </a:p>
      </dsp:txBody>
      <dsp:txXfrm>
        <a:off x="2413793" y="2903795"/>
        <a:ext cx="1388010" cy="812581"/>
      </dsp:txXfrm>
    </dsp:sp>
    <dsp:sp modelId="{C036E73D-58C8-4551-BCE3-3616A0E72FA7}">
      <dsp:nvSpPr>
        <dsp:cNvPr id="0" name=""/>
        <dsp:cNvSpPr/>
      </dsp:nvSpPr>
      <dsp:spPr>
        <a:xfrm>
          <a:off x="3953679" y="3131703"/>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3953679" y="3203056"/>
        <a:ext cx="213484" cy="214060"/>
      </dsp:txXfrm>
    </dsp:sp>
    <dsp:sp modelId="{95B77F28-B41F-43CA-A11D-0E4953DC8D07}">
      <dsp:nvSpPr>
        <dsp:cNvPr id="0" name=""/>
        <dsp:cNvSpPr/>
      </dsp:nvSpPr>
      <dsp:spPr>
        <a:xfrm>
          <a:off x="4402514" y="2878514"/>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id-ID" sz="900" kern="1200" dirty="0" smtClean="0"/>
            <a:t>Atasan pybm hrs smpaikan kpd Irjen dgn srt yg memuat saran dan pendapat dan hrs tlh ditrm dlm wkt plg lama 7 hr krj tst ditrmnya keberatan</a:t>
          </a:r>
          <a:endParaRPr lang="id-ID" sz="900" kern="1200" dirty="0"/>
        </a:p>
      </dsp:txBody>
      <dsp:txXfrm>
        <a:off x="4427795" y="2903795"/>
        <a:ext cx="1388010" cy="812581"/>
      </dsp:txXfrm>
    </dsp:sp>
    <dsp:sp modelId="{7432F23C-1D42-4B13-9A62-DA26627A15C5}">
      <dsp:nvSpPr>
        <dsp:cNvPr id="0" name=""/>
        <dsp:cNvSpPr/>
      </dsp:nvSpPr>
      <dsp:spPr>
        <a:xfrm>
          <a:off x="5967681" y="3131703"/>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5967681" y="3203056"/>
        <a:ext cx="213484" cy="214060"/>
      </dsp:txXfrm>
    </dsp:sp>
    <dsp:sp modelId="{AEBD0138-1037-4BD1-9056-7446E25CE83F}">
      <dsp:nvSpPr>
        <dsp:cNvPr id="0" name=""/>
        <dsp:cNvSpPr/>
      </dsp:nvSpPr>
      <dsp:spPr>
        <a:xfrm>
          <a:off x="6416516" y="2878514"/>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d-ID" sz="1000" kern="1200" dirty="0" smtClean="0"/>
            <a:t>Irjen memberikan pendapat atas perubahan, penguatan, pembatalan dlm wkt plg lama 9 hr krj sdh hrs ditrm o/ atasan pybm</a:t>
          </a:r>
          <a:endParaRPr lang="id-ID" sz="1000" kern="1200" dirty="0"/>
        </a:p>
      </dsp:txBody>
      <dsp:txXfrm>
        <a:off x="6441797" y="2903795"/>
        <a:ext cx="1388010" cy="812581"/>
      </dsp:txXfrm>
    </dsp:sp>
    <dsp:sp modelId="{F93619FF-63B0-42F3-BD56-0BB862E0AFBA}">
      <dsp:nvSpPr>
        <dsp:cNvPr id="0" name=""/>
        <dsp:cNvSpPr/>
      </dsp:nvSpPr>
      <dsp:spPr>
        <a:xfrm rot="5460904">
          <a:off x="6970323" y="3843022"/>
          <a:ext cx="305751"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5400000">
        <a:off x="7016981" y="3868537"/>
        <a:ext cx="214060" cy="214026"/>
      </dsp:txXfrm>
    </dsp:sp>
    <dsp:sp modelId="{6E35FAFF-4FAD-4331-82EB-01FC2D578AE8}">
      <dsp:nvSpPr>
        <dsp:cNvPr id="0" name=""/>
        <dsp:cNvSpPr/>
      </dsp:nvSpPr>
      <dsp:spPr>
        <a:xfrm>
          <a:off x="6115063" y="4318456"/>
          <a:ext cx="199045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d-ID" sz="1100" kern="1200" dirty="0" smtClean="0"/>
            <a:t>Apabila dlm 9 hr krj Irjen blm memberikan pendapat, mk atasan pybm dlm wkt plg lama 5 hr krj sdh menerbitkan keputusan (psl 21)</a:t>
          </a:r>
          <a:endParaRPr lang="id-ID" sz="1100" kern="1200" dirty="0"/>
        </a:p>
      </dsp:txBody>
      <dsp:txXfrm>
        <a:off x="6140344" y="4343737"/>
        <a:ext cx="1939890" cy="8125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74A13C-C177-44AC-9459-E3274D452C44}">
      <dsp:nvSpPr>
        <dsp:cNvPr id="0" name=""/>
        <dsp:cNvSpPr/>
      </dsp:nvSpPr>
      <dsp:spPr>
        <a:xfrm>
          <a:off x="374511" y="1369"/>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kern="1200" dirty="0" smtClean="0"/>
            <a:t>Peg. yg melanggar</a:t>
          </a:r>
          <a:endParaRPr lang="id-ID" sz="1200" kern="1200" dirty="0"/>
        </a:p>
      </dsp:txBody>
      <dsp:txXfrm>
        <a:off x="399792" y="26650"/>
        <a:ext cx="1388010" cy="812581"/>
      </dsp:txXfrm>
    </dsp:sp>
    <dsp:sp modelId="{AAD0EF00-13E3-49F1-BEB8-76D2C81F8B70}">
      <dsp:nvSpPr>
        <dsp:cNvPr id="0" name=""/>
        <dsp:cNvSpPr/>
      </dsp:nvSpPr>
      <dsp:spPr>
        <a:xfrm>
          <a:off x="1939678" y="254558"/>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1939678" y="325911"/>
        <a:ext cx="213484" cy="214060"/>
      </dsp:txXfrm>
    </dsp:sp>
    <dsp:sp modelId="{E3B8AACA-7311-4F25-998F-860F243D96AB}">
      <dsp:nvSpPr>
        <dsp:cNvPr id="0" name=""/>
        <dsp:cNvSpPr/>
      </dsp:nvSpPr>
      <dsp:spPr>
        <a:xfrm>
          <a:off x="2388512" y="1369"/>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d-ID" sz="1000" b="0" kern="1200" dirty="0" smtClean="0"/>
            <a:t>Bentuk tim riks (atasan lgsg, uns was, uns wai) dgn sprint &amp; hrs sdh tugas dlm wkt plg lama 7 hr krj tst ditrmnya sprint riks (psl 5)</a:t>
          </a:r>
          <a:endParaRPr lang="id-ID" sz="1000" b="0" kern="1200" dirty="0"/>
        </a:p>
      </dsp:txBody>
      <dsp:txXfrm>
        <a:off x="2413793" y="26650"/>
        <a:ext cx="1388010" cy="812581"/>
      </dsp:txXfrm>
    </dsp:sp>
    <dsp:sp modelId="{C52A89FA-5A6D-40D3-9829-96A6227B4636}">
      <dsp:nvSpPr>
        <dsp:cNvPr id="0" name=""/>
        <dsp:cNvSpPr/>
      </dsp:nvSpPr>
      <dsp:spPr>
        <a:xfrm>
          <a:off x="3953679" y="254558"/>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3953679" y="325911"/>
        <a:ext cx="213484" cy="214060"/>
      </dsp:txXfrm>
    </dsp:sp>
    <dsp:sp modelId="{8CC71215-0E9F-4126-971C-2805C15B4BBA}">
      <dsp:nvSpPr>
        <dsp:cNvPr id="0" name=""/>
        <dsp:cNvSpPr/>
      </dsp:nvSpPr>
      <dsp:spPr>
        <a:xfrm>
          <a:off x="4402514" y="1369"/>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d-ID" sz="1100" kern="1200" dirty="0" smtClean="0"/>
            <a:t>Riks dilakukan dlm wkt plg lama 30 hr krj tst ditrm sprint riks &amp; dpt extended dlm wkt plg lama 14 hr krj (psl 6)</a:t>
          </a:r>
          <a:endParaRPr lang="id-ID" sz="1100" kern="1200" dirty="0"/>
        </a:p>
      </dsp:txBody>
      <dsp:txXfrm>
        <a:off x="4427795" y="26650"/>
        <a:ext cx="1388010" cy="812581"/>
      </dsp:txXfrm>
    </dsp:sp>
    <dsp:sp modelId="{2BAFB23E-1F91-4C7C-A115-A16B48DE71D8}">
      <dsp:nvSpPr>
        <dsp:cNvPr id="0" name=""/>
        <dsp:cNvSpPr/>
      </dsp:nvSpPr>
      <dsp:spPr>
        <a:xfrm>
          <a:off x="5967681" y="254558"/>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5967681" y="325911"/>
        <a:ext cx="213484" cy="214060"/>
      </dsp:txXfrm>
    </dsp:sp>
    <dsp:sp modelId="{00C09BD2-9FC1-461A-890C-2010F57E82A0}">
      <dsp:nvSpPr>
        <dsp:cNvPr id="0" name=""/>
        <dsp:cNvSpPr/>
      </dsp:nvSpPr>
      <dsp:spPr>
        <a:xfrm>
          <a:off x="6416516" y="1369"/>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kern="1200" dirty="0" smtClean="0"/>
            <a:t>Hsl riks dituangkan dlm BAP dgn lamp data dukung (psl 9)</a:t>
          </a:r>
          <a:endParaRPr lang="id-ID" sz="1200" kern="1200" dirty="0"/>
        </a:p>
      </dsp:txBody>
      <dsp:txXfrm>
        <a:off x="6441797" y="26650"/>
        <a:ext cx="1388010" cy="812581"/>
      </dsp:txXfrm>
    </dsp:sp>
    <dsp:sp modelId="{EC4E4211-D16C-4EB5-9341-1B411702426E}">
      <dsp:nvSpPr>
        <dsp:cNvPr id="0" name=""/>
        <dsp:cNvSpPr/>
      </dsp:nvSpPr>
      <dsp:spPr>
        <a:xfrm rot="5400000">
          <a:off x="6983313" y="965212"/>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5400000">
        <a:off x="7028772" y="991107"/>
        <a:ext cx="214060" cy="213484"/>
      </dsp:txXfrm>
    </dsp:sp>
    <dsp:sp modelId="{539FBD78-A498-4E3A-9C6B-E2406F767665}">
      <dsp:nvSpPr>
        <dsp:cNvPr id="0" name=""/>
        <dsp:cNvSpPr/>
      </dsp:nvSpPr>
      <dsp:spPr>
        <a:xfrm>
          <a:off x="6416516" y="1439941"/>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d-ID" sz="1000" kern="1200" dirty="0" smtClean="0"/>
            <a:t>BAP,data dukung,usul hukdis dituangkan dlm bentuk LHP&amp;dismpaikan kpd Menteri cq Irjen dlm wkt plg lama 7 hr krj tst dittd BAP (psl 11)</a:t>
          </a:r>
          <a:endParaRPr lang="id-ID" sz="1000" kern="1200" dirty="0"/>
        </a:p>
      </dsp:txBody>
      <dsp:txXfrm>
        <a:off x="6441797" y="1465222"/>
        <a:ext cx="1388010" cy="812581"/>
      </dsp:txXfrm>
    </dsp:sp>
    <dsp:sp modelId="{DC0296B1-DB8C-4CFE-AD83-DC5B8FE212B1}">
      <dsp:nvSpPr>
        <dsp:cNvPr id="0" name=""/>
        <dsp:cNvSpPr/>
      </dsp:nvSpPr>
      <dsp:spPr>
        <a:xfrm rot="10800000">
          <a:off x="5984944" y="1693130"/>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10800000">
        <a:off x="6076437" y="1764483"/>
        <a:ext cx="213484" cy="214060"/>
      </dsp:txXfrm>
    </dsp:sp>
    <dsp:sp modelId="{DB2FD164-FD51-4606-A0BD-1FB54CC522A2}">
      <dsp:nvSpPr>
        <dsp:cNvPr id="0" name=""/>
        <dsp:cNvSpPr/>
      </dsp:nvSpPr>
      <dsp:spPr>
        <a:xfrm>
          <a:off x="4402514" y="1439941"/>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kern="1200" dirty="0" smtClean="0"/>
            <a:t>Irjen menanggapi LHP dlm wkt plg lama 60 hr tst ditrmnya LHP (psl 12)</a:t>
          </a:r>
          <a:endParaRPr lang="id-ID" sz="1200" kern="1200" dirty="0"/>
        </a:p>
      </dsp:txBody>
      <dsp:txXfrm>
        <a:off x="4427795" y="1465222"/>
        <a:ext cx="1388010" cy="812581"/>
      </dsp:txXfrm>
    </dsp:sp>
    <dsp:sp modelId="{9C7B683F-3578-4F07-8F14-31E42F3BA187}">
      <dsp:nvSpPr>
        <dsp:cNvPr id="0" name=""/>
        <dsp:cNvSpPr/>
      </dsp:nvSpPr>
      <dsp:spPr>
        <a:xfrm rot="10800000">
          <a:off x="3970942" y="1693130"/>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10800000">
        <a:off x="4062435" y="1764483"/>
        <a:ext cx="213484" cy="214060"/>
      </dsp:txXfrm>
    </dsp:sp>
    <dsp:sp modelId="{C2F81F45-FAC3-47F5-956B-DDF3D3A97213}">
      <dsp:nvSpPr>
        <dsp:cNvPr id="0" name=""/>
        <dsp:cNvSpPr/>
      </dsp:nvSpPr>
      <dsp:spPr>
        <a:xfrm>
          <a:off x="2388512" y="1439941"/>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d-ID" sz="1100" kern="1200" dirty="0" smtClean="0"/>
            <a:t>Irjen segera smpkan hsl tanggapan dgn pertimb &amp; usul hukdis sbg bahan Baperhukdis (psl 12)</a:t>
          </a:r>
          <a:endParaRPr lang="id-ID" sz="1100" kern="1200" dirty="0"/>
        </a:p>
      </dsp:txBody>
      <dsp:txXfrm>
        <a:off x="2413793" y="1465222"/>
        <a:ext cx="1388010" cy="812581"/>
      </dsp:txXfrm>
    </dsp:sp>
    <dsp:sp modelId="{5568FFF0-E118-4267-86D6-19FEDBFD0F4D}">
      <dsp:nvSpPr>
        <dsp:cNvPr id="0" name=""/>
        <dsp:cNvSpPr/>
      </dsp:nvSpPr>
      <dsp:spPr>
        <a:xfrm rot="10800000">
          <a:off x="1956941" y="1693130"/>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10800000">
        <a:off x="2048434" y="1764483"/>
        <a:ext cx="213484" cy="214060"/>
      </dsp:txXfrm>
    </dsp:sp>
    <dsp:sp modelId="{57CD5ECB-8382-4455-9EB0-8530EDFC0070}">
      <dsp:nvSpPr>
        <dsp:cNvPr id="0" name=""/>
        <dsp:cNvSpPr/>
      </dsp:nvSpPr>
      <dsp:spPr>
        <a:xfrm>
          <a:off x="374511" y="1439941"/>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d-ID" sz="1100" kern="1200" dirty="0" smtClean="0"/>
            <a:t>Hsl Baperhukdis dituangkan dlm BA Persetujuan yg dittd o/ Ketua, Waket, Sek, &amp; Anggota (psl 14)</a:t>
          </a:r>
          <a:endParaRPr lang="id-ID" sz="1100" kern="1200" dirty="0"/>
        </a:p>
      </dsp:txBody>
      <dsp:txXfrm>
        <a:off x="399792" y="1465222"/>
        <a:ext cx="1388010" cy="812581"/>
      </dsp:txXfrm>
    </dsp:sp>
    <dsp:sp modelId="{8AD472AA-3AAB-4A97-B39B-D18B22739094}">
      <dsp:nvSpPr>
        <dsp:cNvPr id="0" name=""/>
        <dsp:cNvSpPr/>
      </dsp:nvSpPr>
      <dsp:spPr>
        <a:xfrm rot="5400000">
          <a:off x="941308" y="2403785"/>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5400000">
        <a:off x="986767" y="2429680"/>
        <a:ext cx="214060" cy="213484"/>
      </dsp:txXfrm>
    </dsp:sp>
    <dsp:sp modelId="{671679A5-CC8C-434D-8CA2-1FC981979C3D}">
      <dsp:nvSpPr>
        <dsp:cNvPr id="0" name=""/>
        <dsp:cNvSpPr/>
      </dsp:nvSpPr>
      <dsp:spPr>
        <a:xfrm>
          <a:off x="374511" y="2878514"/>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d-ID" sz="1100" kern="1200" dirty="0" smtClean="0"/>
            <a:t>Hsl Baperhukdis dlaporkn kpd Menteri, dan Itjen melaks pros penyelesaian stlh dpt persetujuan Menteri</a:t>
          </a:r>
          <a:endParaRPr lang="id-ID" sz="1100" kern="1200" dirty="0"/>
        </a:p>
      </dsp:txBody>
      <dsp:txXfrm>
        <a:off x="399792" y="2903795"/>
        <a:ext cx="1388010" cy="812581"/>
      </dsp:txXfrm>
    </dsp:sp>
    <dsp:sp modelId="{10809FD6-D668-433E-A2F0-60146009C43B}">
      <dsp:nvSpPr>
        <dsp:cNvPr id="0" name=""/>
        <dsp:cNvSpPr/>
      </dsp:nvSpPr>
      <dsp:spPr>
        <a:xfrm>
          <a:off x="1939678" y="3131703"/>
          <a:ext cx="304977"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1939678" y="3203056"/>
        <a:ext cx="213484" cy="214060"/>
      </dsp:txXfrm>
    </dsp:sp>
    <dsp:sp modelId="{4757544D-F0F4-48CD-97E3-B5BF67A26708}">
      <dsp:nvSpPr>
        <dsp:cNvPr id="0" name=""/>
        <dsp:cNvSpPr/>
      </dsp:nvSpPr>
      <dsp:spPr>
        <a:xfrm>
          <a:off x="2388512" y="2878514"/>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d-ID" sz="1000" kern="1200" dirty="0" smtClean="0"/>
            <a:t>Sk Hukdis diterbitkan dlm wkt plg lama 30 hr krj tst dismpaikan putusan rapat Baperhukdis o/ Irjen kpd Pybm (psl 16)</a:t>
          </a:r>
          <a:endParaRPr lang="id-ID" sz="1000" kern="1200" dirty="0"/>
        </a:p>
      </dsp:txBody>
      <dsp:txXfrm>
        <a:off x="2413793" y="2903795"/>
        <a:ext cx="1388010" cy="812581"/>
      </dsp:txXfrm>
    </dsp:sp>
    <dsp:sp modelId="{BAC510E9-DDC5-419D-8C9F-8473AE9AC683}">
      <dsp:nvSpPr>
        <dsp:cNvPr id="0" name=""/>
        <dsp:cNvSpPr/>
      </dsp:nvSpPr>
      <dsp:spPr>
        <a:xfrm>
          <a:off x="3952309" y="3131703"/>
          <a:ext cx="301676"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3952309" y="3203056"/>
        <a:ext cx="211173" cy="214060"/>
      </dsp:txXfrm>
    </dsp:sp>
    <dsp:sp modelId="{75C3F912-C400-4035-B222-027D6ECC0455}">
      <dsp:nvSpPr>
        <dsp:cNvPr id="0" name=""/>
        <dsp:cNvSpPr/>
      </dsp:nvSpPr>
      <dsp:spPr>
        <a:xfrm>
          <a:off x="4396285" y="2878514"/>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d-ID" sz="1200" kern="1200" dirty="0" smtClean="0"/>
            <a:t>Sk hukdis dismpaikan o/ pybm atau pej lain yg ditunjuk  kpd peg ybs (psl 19)</a:t>
          </a:r>
          <a:endParaRPr lang="id-ID" sz="1200" kern="1200" dirty="0"/>
        </a:p>
      </dsp:txBody>
      <dsp:txXfrm>
        <a:off x="4421566" y="2903795"/>
        <a:ext cx="1388010" cy="812581"/>
      </dsp:txXfrm>
    </dsp:sp>
    <dsp:sp modelId="{074F5E12-4380-4F19-A3BB-FA4B00654A75}">
      <dsp:nvSpPr>
        <dsp:cNvPr id="0" name=""/>
        <dsp:cNvSpPr/>
      </dsp:nvSpPr>
      <dsp:spPr>
        <a:xfrm>
          <a:off x="5962822" y="3131703"/>
          <a:ext cx="308278"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a:off x="5962822" y="3203056"/>
        <a:ext cx="215795" cy="214060"/>
      </dsp:txXfrm>
    </dsp:sp>
    <dsp:sp modelId="{D591A73E-126C-4E8F-A32B-07416AE2E8C9}">
      <dsp:nvSpPr>
        <dsp:cNvPr id="0" name=""/>
        <dsp:cNvSpPr/>
      </dsp:nvSpPr>
      <dsp:spPr>
        <a:xfrm>
          <a:off x="6416516" y="2878514"/>
          <a:ext cx="1438572"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d-ID" sz="1000" kern="1200" dirty="0" smtClean="0"/>
            <a:t>Hukdis berat berupa pemberhentian dpt diajukan Banding Administratif dlm wkt plg lama 14 hr tst ybs menerima sk (psl 23)</a:t>
          </a:r>
          <a:endParaRPr lang="id-ID" sz="1000" kern="1200" dirty="0"/>
        </a:p>
      </dsp:txBody>
      <dsp:txXfrm>
        <a:off x="6441797" y="2903795"/>
        <a:ext cx="1388010" cy="812581"/>
      </dsp:txXfrm>
    </dsp:sp>
    <dsp:sp modelId="{4D57D7E3-AA74-4AB6-94C7-23A0CADEC84B}">
      <dsp:nvSpPr>
        <dsp:cNvPr id="0" name=""/>
        <dsp:cNvSpPr/>
      </dsp:nvSpPr>
      <dsp:spPr>
        <a:xfrm rot="5400000">
          <a:off x="6982951" y="3843022"/>
          <a:ext cx="305703" cy="3567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id-ID" sz="1500" kern="1200"/>
        </a:p>
      </dsp:txBody>
      <dsp:txXfrm rot="-5400000">
        <a:off x="7028773" y="3868554"/>
        <a:ext cx="214060" cy="213992"/>
      </dsp:txXfrm>
    </dsp:sp>
    <dsp:sp modelId="{0B74FC35-684B-4124-9D20-699B6034BACE}">
      <dsp:nvSpPr>
        <dsp:cNvPr id="0" name=""/>
        <dsp:cNvSpPr/>
      </dsp:nvSpPr>
      <dsp:spPr>
        <a:xfrm>
          <a:off x="6043623" y="4318456"/>
          <a:ext cx="2184357" cy="863143"/>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d-ID" sz="1100" kern="1200" dirty="0" smtClean="0"/>
            <a:t>Banding Administratif diajukan kpd Bapek secara lgsg dgn tembusan kpd Menteri</a:t>
          </a:r>
          <a:endParaRPr lang="id-ID" sz="1100" kern="1200" dirty="0"/>
        </a:p>
      </dsp:txBody>
      <dsp:txXfrm>
        <a:off x="6068904" y="4343737"/>
        <a:ext cx="2133795" cy="8125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74A13C-C177-44AC-9459-E3274D452C44}">
      <dsp:nvSpPr>
        <dsp:cNvPr id="0" name=""/>
        <dsp:cNvSpPr/>
      </dsp:nvSpPr>
      <dsp:spPr>
        <a:xfrm>
          <a:off x="7233" y="428628"/>
          <a:ext cx="2161877" cy="1297126"/>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d-ID" sz="1400" kern="1200" dirty="0" smtClean="0"/>
            <a:t>Peg yg ditahan dan diduga melakukan tindak pidana</a:t>
          </a:r>
          <a:endParaRPr lang="id-ID" sz="1400" kern="1200" dirty="0"/>
        </a:p>
      </dsp:txBody>
      <dsp:txXfrm>
        <a:off x="45225" y="466620"/>
        <a:ext cx="2085893" cy="1221142"/>
      </dsp:txXfrm>
    </dsp:sp>
    <dsp:sp modelId="{AAD0EF00-13E3-49F1-BEB8-76D2C81F8B70}">
      <dsp:nvSpPr>
        <dsp:cNvPr id="0" name=""/>
        <dsp:cNvSpPr/>
      </dsp:nvSpPr>
      <dsp:spPr>
        <a:xfrm>
          <a:off x="2359355" y="809119"/>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id-ID" sz="2300" kern="1200"/>
        </a:p>
      </dsp:txBody>
      <dsp:txXfrm>
        <a:off x="2359355" y="916348"/>
        <a:ext cx="320822" cy="321687"/>
      </dsp:txXfrm>
    </dsp:sp>
    <dsp:sp modelId="{E3B8AACA-7311-4F25-998F-860F243D96AB}">
      <dsp:nvSpPr>
        <dsp:cNvPr id="0" name=""/>
        <dsp:cNvSpPr/>
      </dsp:nvSpPr>
      <dsp:spPr>
        <a:xfrm>
          <a:off x="3033861" y="428628"/>
          <a:ext cx="2161877" cy="1297126"/>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d-ID" sz="1400" b="0" kern="1200" dirty="0" smtClean="0"/>
            <a:t>Diusulkan kpd Kakanwil atau Sekjen unt dikenakan PS dgn hak gaji 75 % dgn melampirkan sprint han</a:t>
          </a:r>
          <a:endParaRPr lang="id-ID" sz="1400" b="0" kern="1200" dirty="0"/>
        </a:p>
      </dsp:txBody>
      <dsp:txXfrm>
        <a:off x="3071853" y="466620"/>
        <a:ext cx="2085893" cy="1221142"/>
      </dsp:txXfrm>
    </dsp:sp>
    <dsp:sp modelId="{C52A89FA-5A6D-40D3-9829-96A6227B4636}">
      <dsp:nvSpPr>
        <dsp:cNvPr id="0" name=""/>
        <dsp:cNvSpPr/>
      </dsp:nvSpPr>
      <dsp:spPr>
        <a:xfrm>
          <a:off x="5385983" y="809119"/>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id-ID" sz="2300" kern="1200"/>
        </a:p>
      </dsp:txBody>
      <dsp:txXfrm>
        <a:off x="5385983" y="916348"/>
        <a:ext cx="320822" cy="321687"/>
      </dsp:txXfrm>
    </dsp:sp>
    <dsp:sp modelId="{8CC71215-0E9F-4126-971C-2805C15B4BBA}">
      <dsp:nvSpPr>
        <dsp:cNvPr id="0" name=""/>
        <dsp:cNvSpPr/>
      </dsp:nvSpPr>
      <dsp:spPr>
        <a:xfrm>
          <a:off x="6060489" y="428628"/>
          <a:ext cx="2161877" cy="1297126"/>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d-ID" sz="1400" kern="1200" dirty="0" smtClean="0"/>
            <a:t>Bila tlh ada putusan yg incrah dikenakan PS dgn hak gaji 50% dgn melampirkan putusan pengadilan atau srt pelaks putusan pengadilan</a:t>
          </a:r>
          <a:endParaRPr lang="id-ID" sz="1400" kern="1200" dirty="0"/>
        </a:p>
      </dsp:txBody>
      <dsp:txXfrm>
        <a:off x="6098481" y="466620"/>
        <a:ext cx="2085893" cy="1221142"/>
      </dsp:txXfrm>
    </dsp:sp>
    <dsp:sp modelId="{2BAFB23E-1F91-4C7C-A115-A16B48DE71D8}">
      <dsp:nvSpPr>
        <dsp:cNvPr id="0" name=""/>
        <dsp:cNvSpPr/>
      </dsp:nvSpPr>
      <dsp:spPr>
        <a:xfrm rot="5400000">
          <a:off x="6912269" y="1877086"/>
          <a:ext cx="458317"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id-ID" sz="2200" kern="1200"/>
        </a:p>
      </dsp:txBody>
      <dsp:txXfrm rot="-5400000">
        <a:off x="6980585" y="1916000"/>
        <a:ext cx="321687" cy="320822"/>
      </dsp:txXfrm>
    </dsp:sp>
    <dsp:sp modelId="{00C09BD2-9FC1-461A-890C-2010F57E82A0}">
      <dsp:nvSpPr>
        <dsp:cNvPr id="0" name=""/>
        <dsp:cNvSpPr/>
      </dsp:nvSpPr>
      <dsp:spPr>
        <a:xfrm>
          <a:off x="6060489" y="2590505"/>
          <a:ext cx="2161877" cy="2162465"/>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id-ID" sz="1300" kern="1200" dirty="0" smtClean="0"/>
            <a:t>Usulan Penindakan Administratif berupa Diberhentikan Dgn Hormat Tdk Atas Permintaan Sendiri atau Diberhentikan Tdk Dgn Hormat ditujukan kpd Irjen dgn melampirkn sk kp akhir, sk kgb, sk jab, sk PS, putusan pengadilan atau srt pelaks putusan pengadilan</a:t>
          </a:r>
          <a:endParaRPr lang="id-ID" sz="1300" kern="1200" dirty="0"/>
        </a:p>
      </dsp:txBody>
      <dsp:txXfrm>
        <a:off x="6123808" y="2653824"/>
        <a:ext cx="2035239" cy="2035827"/>
      </dsp:txXfrm>
    </dsp:sp>
    <dsp:sp modelId="{EC4E4211-D16C-4EB5-9341-1B411702426E}">
      <dsp:nvSpPr>
        <dsp:cNvPr id="0" name=""/>
        <dsp:cNvSpPr/>
      </dsp:nvSpPr>
      <dsp:spPr>
        <a:xfrm rot="10795403">
          <a:off x="5411926" y="3405672"/>
          <a:ext cx="458318" cy="5361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id-ID" sz="2300" kern="1200"/>
        </a:p>
      </dsp:txBody>
      <dsp:txXfrm rot="10800000">
        <a:off x="5549421" y="3512809"/>
        <a:ext cx="320823" cy="321687"/>
      </dsp:txXfrm>
    </dsp:sp>
    <dsp:sp modelId="{539FBD78-A498-4E3A-9C6B-E2406F767665}">
      <dsp:nvSpPr>
        <dsp:cNvPr id="0" name=""/>
        <dsp:cNvSpPr/>
      </dsp:nvSpPr>
      <dsp:spPr>
        <a:xfrm>
          <a:off x="3033861" y="3027222"/>
          <a:ext cx="2161877" cy="1297126"/>
        </a:xfrm>
        <a:prstGeom prst="roundRect">
          <a:avLst>
            <a:gd name="adj" fmla="val 10000"/>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d-ID" sz="1400" kern="1200" dirty="0" smtClean="0"/>
            <a:t>Bila ybs berdasarkan pybm tdk diberhentikan, mk sk PS dicabut dan ybs hrs dijatuhi hukdis</a:t>
          </a:r>
          <a:endParaRPr lang="id-ID" sz="1400" kern="1200" dirty="0"/>
        </a:p>
      </dsp:txBody>
      <dsp:txXfrm>
        <a:off x="3071853" y="3065214"/>
        <a:ext cx="2085893" cy="1221142"/>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2008" cy="497964"/>
          </a:xfrm>
          <a:prstGeom prst="rect">
            <a:avLst/>
          </a:prstGeom>
          <a:noFill/>
          <a:ln w="9525">
            <a:noFill/>
            <a:miter lim="800000"/>
            <a:headEnd/>
            <a:tailEnd/>
          </a:ln>
          <a:effectLst/>
        </p:spPr>
        <p:txBody>
          <a:bodyPr vert="horz" wrap="square" lIns="94258" tIns="47129" rIns="94258" bIns="47129" numCol="1" anchor="t" anchorCtr="0" compatLnSpc="1">
            <a:prstTxWarp prst="textNoShape">
              <a:avLst/>
            </a:prstTxWarp>
          </a:bodyPr>
          <a:lstStyle>
            <a:lvl1pPr defTabSz="941810">
              <a:defRPr sz="1200"/>
            </a:lvl1pPr>
          </a:lstStyle>
          <a:p>
            <a:pPr>
              <a:defRPr/>
            </a:pPr>
            <a:endParaRPr lang="en-US"/>
          </a:p>
        </p:txBody>
      </p:sp>
      <p:sp>
        <p:nvSpPr>
          <p:cNvPr id="59395" name="Rectangle 3"/>
          <p:cNvSpPr>
            <a:spLocks noGrp="1" noChangeArrowheads="1"/>
          </p:cNvSpPr>
          <p:nvPr>
            <p:ph type="dt" sz="quarter" idx="1"/>
          </p:nvPr>
        </p:nvSpPr>
        <p:spPr bwMode="auto">
          <a:xfrm>
            <a:off x="3885992" y="0"/>
            <a:ext cx="2972008" cy="497964"/>
          </a:xfrm>
          <a:prstGeom prst="rect">
            <a:avLst/>
          </a:prstGeom>
          <a:noFill/>
          <a:ln w="9525">
            <a:noFill/>
            <a:miter lim="800000"/>
            <a:headEnd/>
            <a:tailEnd/>
          </a:ln>
          <a:effectLst/>
        </p:spPr>
        <p:txBody>
          <a:bodyPr vert="horz" wrap="square" lIns="94258" tIns="47129" rIns="94258" bIns="47129" numCol="1" anchor="t" anchorCtr="0" compatLnSpc="1">
            <a:prstTxWarp prst="textNoShape">
              <a:avLst/>
            </a:prstTxWarp>
          </a:bodyPr>
          <a:lstStyle>
            <a:lvl1pPr algn="r" defTabSz="941810">
              <a:defRPr sz="1200"/>
            </a:lvl1pPr>
          </a:lstStyle>
          <a:p>
            <a:pPr>
              <a:defRPr/>
            </a:pPr>
            <a:endParaRPr lang="en-US"/>
          </a:p>
        </p:txBody>
      </p:sp>
      <p:sp>
        <p:nvSpPr>
          <p:cNvPr id="59396" name="Rectangle 4"/>
          <p:cNvSpPr>
            <a:spLocks noGrp="1" noChangeArrowheads="1"/>
          </p:cNvSpPr>
          <p:nvPr>
            <p:ph type="ftr" sz="quarter" idx="2"/>
          </p:nvPr>
        </p:nvSpPr>
        <p:spPr bwMode="auto">
          <a:xfrm>
            <a:off x="0" y="9447725"/>
            <a:ext cx="2972008" cy="497963"/>
          </a:xfrm>
          <a:prstGeom prst="rect">
            <a:avLst/>
          </a:prstGeom>
          <a:noFill/>
          <a:ln w="9525">
            <a:noFill/>
            <a:miter lim="800000"/>
            <a:headEnd/>
            <a:tailEnd/>
          </a:ln>
          <a:effectLst/>
        </p:spPr>
        <p:txBody>
          <a:bodyPr vert="horz" wrap="square" lIns="94258" tIns="47129" rIns="94258" bIns="47129" numCol="1" anchor="b" anchorCtr="0" compatLnSpc="1">
            <a:prstTxWarp prst="textNoShape">
              <a:avLst/>
            </a:prstTxWarp>
          </a:bodyPr>
          <a:lstStyle>
            <a:lvl1pPr defTabSz="941810">
              <a:defRPr sz="1200"/>
            </a:lvl1pPr>
          </a:lstStyle>
          <a:p>
            <a:pPr>
              <a:defRPr/>
            </a:pPr>
            <a:endParaRPr lang="en-US"/>
          </a:p>
        </p:txBody>
      </p:sp>
      <p:sp>
        <p:nvSpPr>
          <p:cNvPr id="59397" name="Rectangle 5"/>
          <p:cNvSpPr>
            <a:spLocks noGrp="1" noChangeArrowheads="1"/>
          </p:cNvSpPr>
          <p:nvPr>
            <p:ph type="sldNum" sz="quarter" idx="3"/>
          </p:nvPr>
        </p:nvSpPr>
        <p:spPr bwMode="auto">
          <a:xfrm>
            <a:off x="3885992" y="9447725"/>
            <a:ext cx="2972008" cy="497963"/>
          </a:xfrm>
          <a:prstGeom prst="rect">
            <a:avLst/>
          </a:prstGeom>
          <a:noFill/>
          <a:ln w="9525">
            <a:noFill/>
            <a:miter lim="800000"/>
            <a:headEnd/>
            <a:tailEnd/>
          </a:ln>
          <a:effectLst/>
        </p:spPr>
        <p:txBody>
          <a:bodyPr vert="horz" wrap="square" lIns="94258" tIns="47129" rIns="94258" bIns="47129" numCol="1" anchor="b" anchorCtr="0" compatLnSpc="1">
            <a:prstTxWarp prst="textNoShape">
              <a:avLst/>
            </a:prstTxWarp>
          </a:bodyPr>
          <a:lstStyle>
            <a:lvl1pPr algn="r" defTabSz="941810">
              <a:defRPr sz="1200"/>
            </a:lvl1pPr>
          </a:lstStyle>
          <a:p>
            <a:pPr>
              <a:defRPr/>
            </a:pPr>
            <a:fld id="{85249981-E8EE-455A-8DD2-A441775C3854}" type="slidenum">
              <a:rPr lang="en-US"/>
              <a:pPr>
                <a:defRPr/>
              </a:pPr>
              <a:t>‹#›</a:t>
            </a:fld>
            <a:endParaRPr lang="en-US"/>
          </a:p>
        </p:txBody>
      </p:sp>
    </p:spTree>
    <p:extLst>
      <p:ext uri="{BB962C8B-B14F-4D97-AF65-F5344CB8AC3E}">
        <p14:creationId xmlns:p14="http://schemas.microsoft.com/office/powerpoint/2010/main" val="3529590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008" cy="497964"/>
          </a:xfrm>
          <a:prstGeom prst="rect">
            <a:avLst/>
          </a:prstGeom>
        </p:spPr>
        <p:txBody>
          <a:bodyPr vert="horz" lIns="92574" tIns="46287" rIns="92574" bIns="46287" rtlCol="0"/>
          <a:lstStyle>
            <a:lvl1pPr algn="l">
              <a:defRPr sz="1200"/>
            </a:lvl1pPr>
          </a:lstStyle>
          <a:p>
            <a:pPr>
              <a:defRPr/>
            </a:pPr>
            <a:endParaRPr lang="en-SG"/>
          </a:p>
        </p:txBody>
      </p:sp>
      <p:sp>
        <p:nvSpPr>
          <p:cNvPr id="3" name="Date Placeholder 2"/>
          <p:cNvSpPr>
            <a:spLocks noGrp="1"/>
          </p:cNvSpPr>
          <p:nvPr>
            <p:ph type="dt" idx="1"/>
          </p:nvPr>
        </p:nvSpPr>
        <p:spPr>
          <a:xfrm>
            <a:off x="3884438" y="0"/>
            <a:ext cx="2972008" cy="497964"/>
          </a:xfrm>
          <a:prstGeom prst="rect">
            <a:avLst/>
          </a:prstGeom>
        </p:spPr>
        <p:txBody>
          <a:bodyPr vert="horz" lIns="92574" tIns="46287" rIns="92574" bIns="46287" rtlCol="0"/>
          <a:lstStyle>
            <a:lvl1pPr algn="r">
              <a:defRPr sz="1200"/>
            </a:lvl1pPr>
          </a:lstStyle>
          <a:p>
            <a:pPr>
              <a:defRPr/>
            </a:pPr>
            <a:fld id="{B15E3FF9-57B0-4381-A2F7-4F8457360980}" type="datetimeFigureOut">
              <a:rPr lang="en-US"/>
              <a:pPr>
                <a:defRPr/>
              </a:pPr>
              <a:t>4/13/2014</a:t>
            </a:fld>
            <a:endParaRPr lang="en-SG"/>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2574" tIns="46287" rIns="92574" bIns="46287" rtlCol="0" anchor="ctr"/>
          <a:lstStyle/>
          <a:p>
            <a:pPr lvl="0"/>
            <a:endParaRPr lang="en-SG" noProof="0" smtClean="0"/>
          </a:p>
        </p:txBody>
      </p:sp>
      <p:sp>
        <p:nvSpPr>
          <p:cNvPr id="5" name="Notes Placeholder 4"/>
          <p:cNvSpPr>
            <a:spLocks noGrp="1"/>
          </p:cNvSpPr>
          <p:nvPr>
            <p:ph type="body" sz="quarter" idx="3"/>
          </p:nvPr>
        </p:nvSpPr>
        <p:spPr>
          <a:xfrm>
            <a:off x="685490" y="4724712"/>
            <a:ext cx="5487022" cy="4474880"/>
          </a:xfrm>
          <a:prstGeom prst="rect">
            <a:avLst/>
          </a:prstGeom>
        </p:spPr>
        <p:txBody>
          <a:bodyPr vert="horz" lIns="92574" tIns="46287" rIns="92574" bIns="4628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SG" noProof="0" smtClean="0"/>
          </a:p>
        </p:txBody>
      </p:sp>
      <p:sp>
        <p:nvSpPr>
          <p:cNvPr id="6" name="Footer Placeholder 5"/>
          <p:cNvSpPr>
            <a:spLocks noGrp="1"/>
          </p:cNvSpPr>
          <p:nvPr>
            <p:ph type="ftr" sz="quarter" idx="4"/>
          </p:nvPr>
        </p:nvSpPr>
        <p:spPr>
          <a:xfrm>
            <a:off x="0" y="9446025"/>
            <a:ext cx="2972008" cy="497964"/>
          </a:xfrm>
          <a:prstGeom prst="rect">
            <a:avLst/>
          </a:prstGeom>
        </p:spPr>
        <p:txBody>
          <a:bodyPr vert="horz" lIns="92574" tIns="46287" rIns="92574" bIns="46287" rtlCol="0" anchor="b"/>
          <a:lstStyle>
            <a:lvl1pPr algn="l">
              <a:defRPr sz="1200"/>
            </a:lvl1pPr>
          </a:lstStyle>
          <a:p>
            <a:pPr>
              <a:defRPr/>
            </a:pPr>
            <a:endParaRPr lang="en-SG"/>
          </a:p>
        </p:txBody>
      </p:sp>
      <p:sp>
        <p:nvSpPr>
          <p:cNvPr id="7" name="Slide Number Placeholder 6"/>
          <p:cNvSpPr>
            <a:spLocks noGrp="1"/>
          </p:cNvSpPr>
          <p:nvPr>
            <p:ph type="sldNum" sz="quarter" idx="5"/>
          </p:nvPr>
        </p:nvSpPr>
        <p:spPr>
          <a:xfrm>
            <a:off x="3884438" y="9446025"/>
            <a:ext cx="2972008" cy="497964"/>
          </a:xfrm>
          <a:prstGeom prst="rect">
            <a:avLst/>
          </a:prstGeom>
        </p:spPr>
        <p:txBody>
          <a:bodyPr vert="horz" lIns="92574" tIns="46287" rIns="92574" bIns="46287" rtlCol="0" anchor="b"/>
          <a:lstStyle>
            <a:lvl1pPr algn="r">
              <a:defRPr sz="1200"/>
            </a:lvl1pPr>
          </a:lstStyle>
          <a:p>
            <a:pPr>
              <a:defRPr/>
            </a:pPr>
            <a:fld id="{A462257E-D7A6-4D25-9B44-DAFB2C11C6B9}" type="slidenum">
              <a:rPr lang="en-SG"/>
              <a:pPr>
                <a:defRPr/>
              </a:pPr>
              <a:t>‹#›</a:t>
            </a:fld>
            <a:endParaRPr lang="en-SG"/>
          </a:p>
        </p:txBody>
      </p:sp>
    </p:spTree>
    <p:extLst>
      <p:ext uri="{BB962C8B-B14F-4D97-AF65-F5344CB8AC3E}">
        <p14:creationId xmlns:p14="http://schemas.microsoft.com/office/powerpoint/2010/main" val="28531879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p:spPr>
      </p:sp>
      <p:sp>
        <p:nvSpPr>
          <p:cNvPr id="1576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id-ID" smtClean="0"/>
          </a:p>
        </p:txBody>
      </p:sp>
      <p:sp>
        <p:nvSpPr>
          <p:cNvPr id="157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215910-B217-400B-974B-C80CD31E2666}" type="slidenum">
              <a:rPr lang="en-SG" smtClean="0">
                <a:solidFill>
                  <a:prstClr val="black"/>
                </a:solidFill>
              </a:rPr>
              <a:pPr/>
              <a:t>12</a:t>
            </a:fld>
            <a:endParaRPr lang="en-SG" smtClean="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2.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2.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2.jpe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1.jpe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2.jpe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738548A5-819D-3145-A3B8-2C1363D6215F}" type="datetime1">
              <a:rPr lang="en-US" altLang="ja-JP" smtClean="0">
                <a:solidFill>
                  <a:srgbClr val="ECE9C6"/>
                </a:solidFill>
              </a:rPr>
              <a:pPr/>
              <a:t>4/13/2014</a:t>
            </a:fld>
            <a:endParaRPr lang="en-US">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3E4AAA4-6363-4581-962D-1ACCC2D600C5}" type="slidenum">
              <a:rPr lang="en-US" smtClean="0">
                <a:solidFill>
                  <a:srgbClr val="ECE9C6"/>
                </a:solidFill>
              </a:rPr>
              <a:pPr/>
              <a:t>‹#›</a:t>
            </a:fld>
            <a:endParaRPr lang="en-US">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pPr fontAlgn="auto">
                <a:spcBef>
                  <a:spcPts val="0"/>
                </a:spcBef>
                <a:spcAft>
                  <a:spcPts val="0"/>
                </a:spcAft>
              </a:pPr>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5138993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ECAC5-DB58-F245-9F6E-C1BF38BC66DA}" type="datetime1">
              <a:rPr lang="en-US" altLang="ja-JP" smtClean="0">
                <a:solidFill>
                  <a:srgbClr val="895D1D"/>
                </a:solidFill>
              </a:rPr>
              <a:pPr/>
              <a:t>4/13/2014</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pPr fontAlgn="auto">
                <a:spcBef>
                  <a:spcPts val="0"/>
                </a:spcBef>
                <a:spcAft>
                  <a:spcPts val="0"/>
                </a:spcAft>
              </a:pPr>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08242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6272C5-9CF8-194B-BB55-84B574102721}" type="datetime1">
              <a:rPr lang="en-US" altLang="ja-JP" smtClean="0">
                <a:solidFill>
                  <a:srgbClr val="895D1D"/>
                </a:solidFill>
              </a:rPr>
              <a:pPr/>
              <a:t>4/13/2014</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pPr fontAlgn="auto">
                <a:spcBef>
                  <a:spcPts val="0"/>
                </a:spcBef>
                <a:spcAft>
                  <a:spcPts val="0"/>
                </a:spcAft>
              </a:pPr>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85469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sz="1800">
              <a:solidFill>
                <a:prstClr val="white"/>
              </a:solidFill>
            </a:endParaRPr>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sz="1800">
              <a:solidFill>
                <a:prstClr val="white"/>
              </a:solidFill>
            </a:endParaRPr>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738548A5-819D-3145-A3B8-2C1363D6215F}" type="datetime1">
              <a:rPr lang="en-US" altLang="ja-JP" smtClean="0">
                <a:solidFill>
                  <a:srgbClr val="E3DED1">
                    <a:shade val="50000"/>
                  </a:srgbClr>
                </a:solidFill>
              </a:rPr>
              <a:pPr/>
              <a:t>4/13/2014</a:t>
            </a:fld>
            <a:endParaRPr lang="en-US">
              <a:solidFill>
                <a:srgbClr val="E3DED1">
                  <a:shade val="50000"/>
                </a:srgbClr>
              </a:solidFill>
            </a:endParaRPr>
          </a:p>
        </p:txBody>
      </p:sp>
      <p:sp>
        <p:nvSpPr>
          <p:cNvPr id="8" name="Footer Placeholder 7"/>
          <p:cNvSpPr>
            <a:spLocks noGrp="1"/>
          </p:cNvSpPr>
          <p:nvPr>
            <p:ph type="ftr" sz="quarter" idx="11"/>
          </p:nvPr>
        </p:nvSpPr>
        <p:spPr/>
        <p:txBody>
          <a:bodyPr/>
          <a:lstStyle>
            <a:extLst/>
          </a:lstStyle>
          <a:p>
            <a:endParaRPr lang="en-US">
              <a:solidFill>
                <a:srgbClr val="E3DED1">
                  <a:shade val="50000"/>
                </a:srgbClr>
              </a:solidFill>
            </a:endParaRPr>
          </a:p>
        </p:txBody>
      </p:sp>
      <p:sp>
        <p:nvSpPr>
          <p:cNvPr id="11" name="Slide Number Placeholder 10"/>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39016881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20F0A4F-C021-6C41-BF0C-3C0C90A2DAF9}" type="datetime1">
              <a:rPr lang="en-US" altLang="ja-JP" smtClean="0">
                <a:solidFill>
                  <a:srgbClr val="E3DED1">
                    <a:shade val="50000"/>
                  </a:srgbClr>
                </a:solidFill>
              </a:rPr>
              <a:pPr/>
              <a:t>4/13/2014</a:t>
            </a:fld>
            <a:endParaRPr lang="en-US">
              <a:solidFill>
                <a:srgbClr val="E3DED1">
                  <a:shade val="5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3DED1">
                  <a:shade val="50000"/>
                </a:srgbClr>
              </a:solidFill>
            </a:endParaRPr>
          </a:p>
        </p:txBody>
      </p:sp>
      <p:sp>
        <p:nvSpPr>
          <p:cNvPr id="6" name="Slide Number Placeholder 5"/>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2288861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sz="1800">
              <a:solidFill>
                <a:prstClr val="white"/>
              </a:solidFill>
            </a:endParaRPr>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5369457-4145-A340-9FF3-62B799A307CC}" type="datetime1">
              <a:rPr lang="en-US" altLang="ja-JP" smtClean="0">
                <a:solidFill>
                  <a:srgbClr val="E3DED1">
                    <a:shade val="50000"/>
                  </a:srgbClr>
                </a:solidFill>
              </a:rPr>
              <a:pPr/>
              <a:t>4/13/2014</a:t>
            </a:fld>
            <a:endParaRPr lang="en-US">
              <a:solidFill>
                <a:srgbClr val="E3DED1">
                  <a:shade val="5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3DED1">
                  <a:shade val="50000"/>
                </a:srgbClr>
              </a:solidFill>
            </a:endParaRPr>
          </a:p>
        </p:txBody>
      </p:sp>
      <p:sp>
        <p:nvSpPr>
          <p:cNvPr id="6" name="Slide Number Placeholder 5"/>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96242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9968615-DBA6-EA4F-B558-37A2E88B0F2B}" type="datetime1">
              <a:rPr lang="en-US" altLang="ja-JP" smtClean="0">
                <a:solidFill>
                  <a:srgbClr val="E3DED1">
                    <a:shade val="50000"/>
                  </a:srgbClr>
                </a:solidFill>
              </a:rPr>
              <a:pPr/>
              <a:t>4/13/2014</a:t>
            </a:fld>
            <a:endParaRPr lang="en-US">
              <a:solidFill>
                <a:srgbClr val="E3DED1">
                  <a:shade val="5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3DED1">
                  <a:shade val="50000"/>
                </a:srgbClr>
              </a:solidFill>
            </a:endParaRPr>
          </a:p>
        </p:txBody>
      </p:sp>
      <p:sp>
        <p:nvSpPr>
          <p:cNvPr id="7" name="Slide Number Placeholder 6"/>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14203621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E8DA933-6666-934D-82D5-4661F9A9EB58}" type="datetime1">
              <a:rPr lang="en-US" altLang="ja-JP" smtClean="0">
                <a:solidFill>
                  <a:srgbClr val="E3DED1">
                    <a:shade val="50000"/>
                  </a:srgbClr>
                </a:solidFill>
              </a:rPr>
              <a:pPr/>
              <a:t>4/13/2014</a:t>
            </a:fld>
            <a:endParaRPr lang="en-US">
              <a:solidFill>
                <a:srgbClr val="E3DED1">
                  <a:shade val="50000"/>
                </a:srgbClr>
              </a:solidFill>
            </a:endParaRPr>
          </a:p>
        </p:txBody>
      </p:sp>
      <p:sp>
        <p:nvSpPr>
          <p:cNvPr id="8" name="Footer Placeholder 7"/>
          <p:cNvSpPr>
            <a:spLocks noGrp="1"/>
          </p:cNvSpPr>
          <p:nvPr>
            <p:ph type="ftr" sz="quarter" idx="11"/>
          </p:nvPr>
        </p:nvSpPr>
        <p:spPr/>
        <p:txBody>
          <a:bodyPr/>
          <a:lstStyle>
            <a:extLst/>
          </a:lstStyle>
          <a:p>
            <a:endParaRPr lang="en-US">
              <a:solidFill>
                <a:srgbClr val="E3DED1">
                  <a:shade val="50000"/>
                </a:srgbClr>
              </a:solidFill>
            </a:endParaRPr>
          </a:p>
        </p:txBody>
      </p:sp>
      <p:sp>
        <p:nvSpPr>
          <p:cNvPr id="9" name="Slide Number Placeholder 8"/>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21431710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3BA8593-22A0-D442-B91A-A738DDE49C52}" type="datetime1">
              <a:rPr lang="en-US" altLang="ja-JP" smtClean="0">
                <a:solidFill>
                  <a:srgbClr val="E3DED1">
                    <a:shade val="50000"/>
                  </a:srgbClr>
                </a:solidFill>
              </a:rPr>
              <a:pPr/>
              <a:t>4/13/2014</a:t>
            </a:fld>
            <a:endParaRPr lang="en-US">
              <a:solidFill>
                <a:srgbClr val="E3DED1">
                  <a:shade val="50000"/>
                </a:srgbClr>
              </a:solidFill>
            </a:endParaRPr>
          </a:p>
        </p:txBody>
      </p:sp>
      <p:sp>
        <p:nvSpPr>
          <p:cNvPr id="4" name="Footer Placeholder 3"/>
          <p:cNvSpPr>
            <a:spLocks noGrp="1"/>
          </p:cNvSpPr>
          <p:nvPr>
            <p:ph type="ftr" sz="quarter" idx="11"/>
          </p:nvPr>
        </p:nvSpPr>
        <p:spPr/>
        <p:txBody>
          <a:bodyPr/>
          <a:lstStyle>
            <a:extLst/>
          </a:lstStyle>
          <a:p>
            <a:endParaRPr lang="en-US">
              <a:solidFill>
                <a:srgbClr val="E3DED1">
                  <a:shade val="50000"/>
                </a:srgbClr>
              </a:solidFill>
            </a:endParaRPr>
          </a:p>
        </p:txBody>
      </p:sp>
      <p:sp>
        <p:nvSpPr>
          <p:cNvPr id="5" name="Slide Number Placeholder 4"/>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33645897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sz="1800">
              <a:solidFill>
                <a:prstClr val="white"/>
              </a:solidFill>
            </a:endParaRPr>
          </a:p>
        </p:txBody>
      </p:sp>
      <p:sp>
        <p:nvSpPr>
          <p:cNvPr id="2" name="Date Placeholder 1"/>
          <p:cNvSpPr>
            <a:spLocks noGrp="1"/>
          </p:cNvSpPr>
          <p:nvPr>
            <p:ph type="dt" sz="half" idx="10"/>
          </p:nvPr>
        </p:nvSpPr>
        <p:spPr/>
        <p:txBody>
          <a:bodyPr/>
          <a:lstStyle>
            <a:extLst/>
          </a:lstStyle>
          <a:p>
            <a:fld id="{1F58F9F9-AE1E-DE49-A399-C262C90E1C86}" type="datetime1">
              <a:rPr lang="en-US" altLang="ja-JP" smtClean="0">
                <a:solidFill>
                  <a:srgbClr val="E3DED1">
                    <a:shade val="50000"/>
                  </a:srgbClr>
                </a:solidFill>
              </a:rPr>
              <a:pPr/>
              <a:t>4/13/2014</a:t>
            </a:fld>
            <a:endParaRPr lang="en-US">
              <a:solidFill>
                <a:srgbClr val="E3DED1">
                  <a:shade val="50000"/>
                </a:srgbClr>
              </a:solidFill>
            </a:endParaRPr>
          </a:p>
        </p:txBody>
      </p:sp>
      <p:sp>
        <p:nvSpPr>
          <p:cNvPr id="3" name="Footer Placeholder 2"/>
          <p:cNvSpPr>
            <a:spLocks noGrp="1"/>
          </p:cNvSpPr>
          <p:nvPr>
            <p:ph type="ftr" sz="quarter" idx="11"/>
          </p:nvPr>
        </p:nvSpPr>
        <p:spPr/>
        <p:txBody>
          <a:bodyPr/>
          <a:lstStyle>
            <a:extLst/>
          </a:lstStyle>
          <a:p>
            <a:endParaRPr lang="en-US">
              <a:solidFill>
                <a:srgbClr val="E3DED1">
                  <a:shade val="50000"/>
                </a:srgbClr>
              </a:solidFill>
            </a:endParaRPr>
          </a:p>
        </p:txBody>
      </p:sp>
      <p:sp>
        <p:nvSpPr>
          <p:cNvPr id="4" name="Slide Number Placeholder 3"/>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6032339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F65EFA3-D468-E648-85B3-437120422FAD}" type="datetime1">
              <a:rPr lang="en-US" altLang="ja-JP" smtClean="0">
                <a:solidFill>
                  <a:srgbClr val="E3DED1">
                    <a:shade val="50000"/>
                  </a:srgbClr>
                </a:solidFill>
              </a:rPr>
              <a:pPr/>
              <a:t>4/13/2014</a:t>
            </a:fld>
            <a:endParaRPr lang="en-US">
              <a:solidFill>
                <a:srgbClr val="E3DED1">
                  <a:shade val="5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3DED1">
                  <a:shade val="50000"/>
                </a:srgbClr>
              </a:solidFill>
            </a:endParaRPr>
          </a:p>
        </p:txBody>
      </p:sp>
      <p:sp>
        <p:nvSpPr>
          <p:cNvPr id="7" name="Slide Number Placeholder 6"/>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304425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F0A4F-C021-6C41-BF0C-3C0C90A2DAF9}" type="datetime1">
              <a:rPr lang="en-US" altLang="ja-JP" smtClean="0">
                <a:solidFill>
                  <a:srgbClr val="895D1D"/>
                </a:solidFill>
              </a:rPr>
              <a:pPr/>
              <a:t>4/13/2014</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pPr fontAlgn="auto">
                <a:spcBef>
                  <a:spcPts val="0"/>
                </a:spcBef>
                <a:spcAft>
                  <a:spcPts val="0"/>
                </a:spcAft>
              </a:pPr>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19862669"/>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sz="1800">
              <a:solidFill>
                <a:prstClr val="white"/>
              </a:solidFill>
            </a:endParaRPr>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8C52D63-504A-0E4F-88CC-9DBE0C8B3BFF}" type="datetime1">
              <a:rPr lang="en-US" altLang="ja-JP" smtClean="0">
                <a:solidFill>
                  <a:srgbClr val="E3DED1">
                    <a:shade val="50000"/>
                  </a:srgbClr>
                </a:solidFill>
              </a:rPr>
              <a:pPr/>
              <a:t>4/13/2014</a:t>
            </a:fld>
            <a:endParaRPr lang="en-US">
              <a:solidFill>
                <a:srgbClr val="E3DED1">
                  <a:shade val="5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3DED1">
                  <a:shade val="50000"/>
                </a:srgbClr>
              </a:solidFill>
            </a:endParaRPr>
          </a:p>
        </p:txBody>
      </p:sp>
      <p:sp>
        <p:nvSpPr>
          <p:cNvPr id="7" name="Slide Number Placeholder 6"/>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extLst>
      <p:ext uri="{BB962C8B-B14F-4D97-AF65-F5344CB8AC3E}">
        <p14:creationId xmlns:p14="http://schemas.microsoft.com/office/powerpoint/2010/main" val="876945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DECAC5-DB58-F245-9F6E-C1BF38BC66DA}" type="datetime1">
              <a:rPr lang="en-US" altLang="ja-JP" smtClean="0">
                <a:solidFill>
                  <a:srgbClr val="E3DED1">
                    <a:shade val="50000"/>
                  </a:srgbClr>
                </a:solidFill>
              </a:rPr>
              <a:pPr/>
              <a:t>4/13/2014</a:t>
            </a:fld>
            <a:endParaRPr lang="en-US">
              <a:solidFill>
                <a:srgbClr val="E3DED1">
                  <a:shade val="5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3DED1">
                  <a:shade val="50000"/>
                </a:srgbClr>
              </a:solidFill>
            </a:endParaRPr>
          </a:p>
        </p:txBody>
      </p:sp>
      <p:sp>
        <p:nvSpPr>
          <p:cNvPr id="6" name="Slide Number Placeholder 5"/>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31696059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16272C5-9CF8-194B-BB55-84B574102721}" type="datetime1">
              <a:rPr lang="en-US" altLang="ja-JP" smtClean="0">
                <a:solidFill>
                  <a:srgbClr val="E3DED1">
                    <a:shade val="50000"/>
                  </a:srgbClr>
                </a:solidFill>
              </a:rPr>
              <a:pPr/>
              <a:t>4/13/2014</a:t>
            </a:fld>
            <a:endParaRPr lang="en-US">
              <a:solidFill>
                <a:srgbClr val="E3DED1">
                  <a:shade val="5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3DED1">
                  <a:shade val="50000"/>
                </a:srgbClr>
              </a:solidFill>
            </a:endParaRPr>
          </a:p>
        </p:txBody>
      </p:sp>
      <p:sp>
        <p:nvSpPr>
          <p:cNvPr id="6" name="Slide Number Placeholder 5"/>
          <p:cNvSpPr>
            <a:spLocks noGrp="1"/>
          </p:cNvSpPr>
          <p:nvPr>
            <p:ph type="sldNum" sz="quarter" idx="12"/>
          </p:nvPr>
        </p:nvSpPr>
        <p:spPr/>
        <p:txBody>
          <a:bodyPr/>
          <a:lstStyle>
            <a:extLst/>
          </a:lstStyle>
          <a:p>
            <a:fld id="{93E4AAA4-6363-4581-962D-1ACCC2D600C5}" type="slidenum">
              <a:rPr lang="en-US" smtClean="0">
                <a:solidFill>
                  <a:srgbClr val="E3DED1">
                    <a:shade val="50000"/>
                  </a:srgbClr>
                </a:solidFill>
              </a:rPr>
              <a:pPr/>
              <a:t>‹#›</a:t>
            </a:fld>
            <a:endParaRPr lang="en-US">
              <a:solidFill>
                <a:srgbClr val="E3DED1">
                  <a:shade val="50000"/>
                </a:srgbClr>
              </a:solidFill>
            </a:endParaRPr>
          </a:p>
        </p:txBody>
      </p:sp>
    </p:spTree>
    <p:extLst>
      <p:ext uri="{BB962C8B-B14F-4D97-AF65-F5344CB8AC3E}">
        <p14:creationId xmlns:p14="http://schemas.microsoft.com/office/powerpoint/2010/main" val="34949943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a:duotone>
              <a:schemeClr val="accent1">
                <a:shade val="45000"/>
                <a:satMod val="135000"/>
              </a:schemeClr>
              <a:prstClr val="white"/>
            </a:duotone>
          </a:blip>
          <a:stretch>
            <a:fillRect/>
          </a:stretch>
        </p:blipFill>
        <p:spPr>
          <a:xfrm>
            <a:off x="7754112" y="0"/>
            <a:ext cx="73152" cy="6858000"/>
          </a:xfrm>
          <a:prstGeom prst="rect">
            <a:avLst/>
          </a:prstGeom>
        </p:spPr>
      </p:pic>
      <p:pic>
        <p:nvPicPr>
          <p:cNvPr id="7" name="Picture 6" descr="1_05.jpg"/>
          <p:cNvPicPr>
            <a:picLocks noChangeAspect="1"/>
          </p:cNvPicPr>
          <p:nvPr/>
        </p:nvPicPr>
        <p:blipFill>
          <a:blip r:embed="rId3"/>
          <a:stretch>
            <a:fillRect/>
          </a:stretch>
        </p:blipFill>
        <p:spPr>
          <a:xfrm>
            <a:off x="7810500" y="0"/>
            <a:ext cx="1333500" cy="6858000"/>
          </a:xfrm>
          <a:prstGeom prst="rect">
            <a:avLst/>
          </a:prstGeom>
        </p:spPr>
      </p:pic>
      <p:grpSp>
        <p:nvGrpSpPr>
          <p:cNvPr id="4" name="Group 17"/>
          <p:cNvGrpSpPr/>
          <p:nvPr/>
        </p:nvGrpSpPr>
        <p:grpSpPr>
          <a:xfrm>
            <a:off x="0" y="6630352"/>
            <a:ext cx="9144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2" name="Title 1"/>
          <p:cNvSpPr>
            <a:spLocks noGrp="1"/>
          </p:cNvSpPr>
          <p:nvPr>
            <p:ph type="ctrTitle"/>
          </p:nvPr>
        </p:nvSpPr>
        <p:spPr>
          <a:xfrm>
            <a:off x="457200" y="1371600"/>
            <a:ext cx="6781800" cy="1069975"/>
          </a:xfrm>
        </p:spPr>
        <p:txBody>
          <a:bodyPr bIns="0" anchor="b" anchorCtr="0">
            <a:noAutofit/>
          </a:bodyPr>
          <a:lstStyle>
            <a:lvl1pPr>
              <a:defRPr sz="4200" baseline="0"/>
            </a:lvl1pPr>
          </a:lstStyle>
          <a:p>
            <a:r>
              <a:rPr lang="en-US" smtClean="0"/>
              <a:t>Click to edit Master title style</a:t>
            </a:r>
            <a:endParaRPr lang="en-US" dirty="0"/>
          </a:p>
        </p:txBody>
      </p:sp>
      <p:sp>
        <p:nvSpPr>
          <p:cNvPr id="3" name="Subtitle 2"/>
          <p:cNvSpPr>
            <a:spLocks noGrp="1"/>
          </p:cNvSpPr>
          <p:nvPr>
            <p:ph type="subTitle" idx="1"/>
          </p:nvPr>
        </p:nvSpPr>
        <p:spPr>
          <a:xfrm>
            <a:off x="457200" y="2438400"/>
            <a:ext cx="67818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9" name="Date Placeholder 18"/>
          <p:cNvSpPr>
            <a:spLocks noGrp="1"/>
          </p:cNvSpPr>
          <p:nvPr>
            <p:ph type="dt" sz="half" idx="10"/>
          </p:nvPr>
        </p:nvSpPr>
        <p:spPr>
          <a:xfrm>
            <a:off x="6210300" y="6610350"/>
            <a:ext cx="1524000" cy="228600"/>
          </a:xfrm>
        </p:spPr>
        <p:txBody>
          <a:bodyPr/>
          <a:lstStyle/>
          <a:p>
            <a:fld id="{738548A5-819D-3145-A3B8-2C1363D6215F}" type="datetime1">
              <a:rPr lang="en-US" altLang="ja-JP" smtClean="0">
                <a:solidFill>
                  <a:prstClr val="black"/>
                </a:solidFill>
              </a:rPr>
              <a:pPr/>
              <a:t>4/13/2014</a:t>
            </a:fld>
            <a:endParaRPr lang="en-US">
              <a:solidFill>
                <a:prstClr val="black"/>
              </a:solidFill>
            </a:endParaRPr>
          </a:p>
        </p:txBody>
      </p:sp>
      <p:sp>
        <p:nvSpPr>
          <p:cNvPr id="20" name="Slide Number Placeholder 19"/>
          <p:cNvSpPr>
            <a:spLocks noGrp="1"/>
          </p:cNvSpPr>
          <p:nvPr>
            <p:ph type="sldNum" sz="quarter" idx="11"/>
          </p:nvPr>
        </p:nvSpPr>
        <p:spPr>
          <a:xfrm>
            <a:off x="7924800" y="6610350"/>
            <a:ext cx="1198880" cy="228600"/>
          </a:xfrm>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21" name="Footer Placeholder 20"/>
          <p:cNvSpPr>
            <a:spLocks noGrp="1"/>
          </p:cNvSpPr>
          <p:nvPr>
            <p:ph type="ftr" sz="quarter" idx="12"/>
          </p:nvPr>
        </p:nvSpPr>
        <p:spPr>
          <a:xfrm>
            <a:off x="457200" y="6611112"/>
            <a:ext cx="5600700" cy="228600"/>
          </a:xfrm>
        </p:spPr>
        <p:txBody>
          <a:bodyPr/>
          <a:lstStyle/>
          <a:p>
            <a:endParaRPr lang="en-US">
              <a:solidFill>
                <a:prstClr val="black"/>
              </a:solidFill>
            </a:endParaRPr>
          </a:p>
        </p:txBody>
      </p:sp>
    </p:spTree>
    <p:extLst>
      <p:ext uri="{BB962C8B-B14F-4D97-AF65-F5344CB8AC3E}">
        <p14:creationId xmlns:p14="http://schemas.microsoft.com/office/powerpoint/2010/main" val="13366574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0"/>
          <p:cNvGrpSpPr/>
          <p:nvPr/>
        </p:nvGrpSpPr>
        <p:grpSpPr>
          <a:xfrm>
            <a:off x="0" y="6631305"/>
            <a:ext cx="9144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pic>
        <p:nvPicPr>
          <p:cNvPr id="13" name="Picture 12"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0" name="Picture 9" descr="2_01.jpg"/>
          <p:cNvPicPr>
            <a:picLocks noChangeAspect="1"/>
          </p:cNvPicPr>
          <p:nvPr/>
        </p:nvPicPr>
        <p:blipFill>
          <a:blip r:embed="rId3"/>
          <a:stretch>
            <a:fillRect/>
          </a:stretch>
        </p:blipFill>
        <p:spPr>
          <a:xfrm>
            <a:off x="0" y="0"/>
            <a:ext cx="9144000" cy="40386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16"/>
          <p:cNvSpPr>
            <a:spLocks noGrp="1"/>
          </p:cNvSpPr>
          <p:nvPr>
            <p:ph type="dt" sz="half" idx="10"/>
          </p:nvPr>
        </p:nvSpPr>
        <p:spPr/>
        <p:txBody>
          <a:bodyPr/>
          <a:lstStyle/>
          <a:p>
            <a:fld id="{620F0A4F-C021-6C41-BF0C-3C0C90A2DAF9}" type="datetime1">
              <a:rPr lang="en-US" altLang="ja-JP" smtClean="0">
                <a:solidFill>
                  <a:prstClr val="black"/>
                </a:solidFill>
              </a:rPr>
              <a:pPr/>
              <a:t>4/13/2014</a:t>
            </a:fld>
            <a:endParaRPr lang="en-US">
              <a:solidFill>
                <a:prstClr val="black"/>
              </a:solidFill>
            </a:endParaRPr>
          </a:p>
        </p:txBody>
      </p:sp>
      <p:sp>
        <p:nvSpPr>
          <p:cNvPr id="18" name="Slide Number Placeholder 17"/>
          <p:cNvSpPr>
            <a:spLocks noGrp="1"/>
          </p:cNvSpPr>
          <p:nvPr>
            <p:ph type="sldNum" sz="quarter" idx="11"/>
          </p:nvPr>
        </p:nvSpPr>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20" name="Footer Placeholder 19"/>
          <p:cNvSpPr>
            <a:spLocks noGrp="1"/>
          </p:cNvSpPr>
          <p:nvPr>
            <p:ph type="ftr" sz="quarter" idx="12"/>
          </p:nvPr>
        </p:nvSpPr>
        <p:spPr/>
        <p:txBody>
          <a:bodyPr/>
          <a:lstStyle/>
          <a:p>
            <a:endParaRPr lang="en-US">
              <a:solidFill>
                <a:prstClr val="black"/>
              </a:solidFill>
            </a:endParaRPr>
          </a:p>
        </p:txBody>
      </p:sp>
    </p:spTree>
    <p:extLst>
      <p:ext uri="{BB962C8B-B14F-4D97-AF65-F5344CB8AC3E}">
        <p14:creationId xmlns:p14="http://schemas.microsoft.com/office/powerpoint/2010/main" val="16658966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22"/>
          <p:cNvGrpSpPr/>
          <p:nvPr/>
        </p:nvGrpSpPr>
        <p:grpSpPr>
          <a:xfrm>
            <a:off x="1438274" y="6629400"/>
            <a:ext cx="7705726"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0" name="Picture 9" descr="9_01.jpg"/>
          <p:cNvPicPr>
            <a:picLocks noChangeAspect="1"/>
          </p:cNvPicPr>
          <p:nvPr/>
        </p:nvPicPr>
        <p:blipFill>
          <a:blip r:embed="rId2"/>
          <a:stretch>
            <a:fillRect/>
          </a:stretch>
        </p:blipFill>
        <p:spPr>
          <a:xfrm>
            <a:off x="0" y="0"/>
            <a:ext cx="1363980" cy="6858000"/>
          </a:xfrm>
          <a:prstGeom prst="rect">
            <a:avLst/>
          </a:prstGeom>
        </p:spPr>
      </p:pic>
      <p:sp>
        <p:nvSpPr>
          <p:cNvPr id="24" name="Date Placeholder 23"/>
          <p:cNvSpPr>
            <a:spLocks noGrp="1"/>
          </p:cNvSpPr>
          <p:nvPr>
            <p:ph type="dt" sz="half" idx="10"/>
          </p:nvPr>
        </p:nvSpPr>
        <p:spPr>
          <a:xfrm>
            <a:off x="7162800" y="6610350"/>
            <a:ext cx="1524000" cy="246888"/>
          </a:xfrm>
        </p:spPr>
        <p:txBody>
          <a:bodyPr/>
          <a:lstStyle/>
          <a:p>
            <a:fld id="{F5369457-4145-A340-9FF3-62B799A307CC}" type="datetime1">
              <a:rPr lang="en-US" altLang="ja-JP" smtClean="0">
                <a:solidFill>
                  <a:prstClr val="black"/>
                </a:solidFill>
              </a:rPr>
              <a:pPr/>
              <a:t>4/13/2014</a:t>
            </a:fld>
            <a:endParaRPr lang="en-US">
              <a:solidFill>
                <a:prstClr val="black"/>
              </a:solidFill>
            </a:endParaRPr>
          </a:p>
        </p:txBody>
      </p:sp>
      <p:sp>
        <p:nvSpPr>
          <p:cNvPr id="25" name="Slide Number Placeholder 24"/>
          <p:cNvSpPr>
            <a:spLocks noGrp="1"/>
          </p:cNvSpPr>
          <p:nvPr>
            <p:ph type="sldNum" sz="quarter" idx="11"/>
          </p:nvPr>
        </p:nvSpPr>
        <p:spPr>
          <a:xfrm>
            <a:off x="8742680" y="6610350"/>
            <a:ext cx="381000" cy="246888"/>
          </a:xfrm>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26" name="Footer Placeholder 25"/>
          <p:cNvSpPr>
            <a:spLocks noGrp="1"/>
          </p:cNvSpPr>
          <p:nvPr>
            <p:ph type="ftr" sz="quarter" idx="12"/>
          </p:nvPr>
        </p:nvSpPr>
        <p:spPr>
          <a:xfrm>
            <a:off x="1524000" y="6610350"/>
            <a:ext cx="5562600" cy="247650"/>
          </a:xfrm>
        </p:spPr>
        <p:txBody>
          <a:bodyPr/>
          <a:lstStyle/>
          <a:p>
            <a:endParaRPr lang="en-US">
              <a:solidFill>
                <a:prstClr val="black"/>
              </a:solidFill>
            </a:endParaRPr>
          </a:p>
        </p:txBody>
      </p:sp>
      <p:pic>
        <p:nvPicPr>
          <p:cNvPr id="20" name="Picture 19" descr="vert_bar_02.png"/>
          <p:cNvPicPr preferRelativeResize="0">
            <a:picLocks/>
          </p:cNvPicPr>
          <p:nvPr/>
        </p:nvPicPr>
        <p:blipFill>
          <a:blip r:embed="rId3">
            <a:duotone>
              <a:schemeClr val="accent3">
                <a:shade val="45000"/>
                <a:satMod val="135000"/>
              </a:schemeClr>
              <a:prstClr val="white"/>
            </a:duotone>
          </a:blip>
          <a:stretch>
            <a:fillRect/>
          </a:stretch>
        </p:blipFill>
        <p:spPr>
          <a:xfrm>
            <a:off x="1362456" y="0"/>
            <a:ext cx="73152" cy="6858000"/>
          </a:xfrm>
          <a:prstGeom prst="rect">
            <a:avLst/>
          </a:prstGeom>
        </p:spPr>
      </p:pic>
    </p:spTree>
    <p:extLst>
      <p:ext uri="{BB962C8B-B14F-4D97-AF65-F5344CB8AC3E}">
        <p14:creationId xmlns:p14="http://schemas.microsoft.com/office/powerpoint/2010/main" val="41123776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a:duotone>
              <a:schemeClr val="accent4">
                <a:shade val="45000"/>
                <a:satMod val="135000"/>
              </a:schemeClr>
              <a:prstClr val="white"/>
            </a:duotone>
          </a:blip>
          <a:stretch>
            <a:fillRect/>
          </a:stretch>
        </p:blipFill>
        <p:spPr>
          <a:xfrm>
            <a:off x="0" y="403860"/>
            <a:ext cx="9144000" cy="5334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pic>
        <p:nvPicPr>
          <p:cNvPr id="12" name="Picture 11" descr="3_01.jpg"/>
          <p:cNvPicPr>
            <a:picLocks noChangeAspect="1"/>
          </p:cNvPicPr>
          <p:nvPr/>
        </p:nvPicPr>
        <p:blipFill>
          <a:blip r:embed="rId3"/>
          <a:stretch>
            <a:fillRect/>
          </a:stretch>
        </p:blipFill>
        <p:spPr>
          <a:xfrm>
            <a:off x="0" y="0"/>
            <a:ext cx="9144000" cy="403860"/>
          </a:xfrm>
          <a:prstGeom prst="rect">
            <a:avLst/>
          </a:prstGeom>
        </p:spPr>
      </p:pic>
      <p:sp>
        <p:nvSpPr>
          <p:cNvPr id="14" name="Content Placeholder 13"/>
          <p:cNvSpPr>
            <a:spLocks noGrp="1"/>
          </p:cNvSpPr>
          <p:nvPr>
            <p:ph sz="quarter" idx="13"/>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3" name="Group 14"/>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20" name="Date Placeholder 19"/>
          <p:cNvSpPr>
            <a:spLocks noGrp="1"/>
          </p:cNvSpPr>
          <p:nvPr>
            <p:ph type="dt" sz="half" idx="15"/>
          </p:nvPr>
        </p:nvSpPr>
        <p:spPr/>
        <p:txBody>
          <a:bodyPr/>
          <a:lstStyle/>
          <a:p>
            <a:fld id="{E9968615-DBA6-EA4F-B558-37A2E88B0F2B}" type="datetime1">
              <a:rPr lang="en-US" altLang="ja-JP" smtClean="0">
                <a:solidFill>
                  <a:prstClr val="black"/>
                </a:solidFill>
              </a:rPr>
              <a:pPr/>
              <a:t>4/13/2014</a:t>
            </a:fld>
            <a:endParaRPr lang="en-US">
              <a:solidFill>
                <a:prstClr val="black"/>
              </a:solidFill>
            </a:endParaRPr>
          </a:p>
        </p:txBody>
      </p:sp>
      <p:sp>
        <p:nvSpPr>
          <p:cNvPr id="21" name="Slide Number Placeholder 20"/>
          <p:cNvSpPr>
            <a:spLocks noGrp="1"/>
          </p:cNvSpPr>
          <p:nvPr>
            <p:ph type="sldNum" sz="quarter" idx="16"/>
          </p:nvPr>
        </p:nvSpPr>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22" name="Footer Placeholder 21"/>
          <p:cNvSpPr>
            <a:spLocks noGrp="1"/>
          </p:cNvSpPr>
          <p:nvPr>
            <p:ph type="ftr" sz="quarter" idx="17"/>
          </p:nvPr>
        </p:nvSpPr>
        <p:spPr/>
        <p:txBody>
          <a:bodyPr/>
          <a:lstStyle/>
          <a:p>
            <a:endParaRPr lang="en-US">
              <a:solidFill>
                <a:prstClr val="black"/>
              </a:solidFill>
            </a:endParaRPr>
          </a:p>
        </p:txBody>
      </p:sp>
    </p:spTree>
    <p:extLst>
      <p:ext uri="{BB962C8B-B14F-4D97-AF65-F5344CB8AC3E}">
        <p14:creationId xmlns:p14="http://schemas.microsoft.com/office/powerpoint/2010/main" val="16226950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pic>
        <p:nvPicPr>
          <p:cNvPr id="14" name="Picture 13" descr="4_01.jpg"/>
          <p:cNvPicPr>
            <a:picLocks noChangeAspect="1"/>
          </p:cNvPicPr>
          <p:nvPr/>
        </p:nvPicPr>
        <p:blipFill>
          <a:blip r:embed="rId2"/>
          <a:stretch>
            <a:fillRect/>
          </a:stretch>
        </p:blipFill>
        <p:spPr>
          <a:xfrm>
            <a:off x="0" y="0"/>
            <a:ext cx="9144000" cy="403860"/>
          </a:xfrm>
          <a:prstGeom prst="rect">
            <a:avLst/>
          </a:prstGeom>
        </p:spPr>
      </p:pic>
      <p:sp>
        <p:nvSpPr>
          <p:cNvPr id="15" name="Text Placeholder 2"/>
          <p:cNvSpPr>
            <a:spLocks noGrp="1"/>
          </p:cNvSpPr>
          <p:nvPr>
            <p:ph type="body" idx="13"/>
          </p:nvPr>
        </p:nvSpPr>
        <p:spPr>
          <a:xfrm>
            <a:off x="4648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16"/>
          <p:cNvSpPr>
            <a:spLocks noGrp="1"/>
          </p:cNvSpPr>
          <p:nvPr>
            <p:ph sz="quarter" idx="14"/>
          </p:nvPr>
        </p:nvSpPr>
        <p:spPr>
          <a:xfrm>
            <a:off x="457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6" name="Picture 15" descr="bar_06.png"/>
          <p:cNvPicPr>
            <a:picLocks noChangeAspect="1"/>
          </p:cNvPicPr>
          <p:nvPr/>
        </p:nvPicPr>
        <p:blipFill>
          <a:blip r:embed="rId3">
            <a:duotone>
              <a:schemeClr val="accent5">
                <a:shade val="45000"/>
                <a:satMod val="135000"/>
              </a:schemeClr>
              <a:prstClr val="white"/>
            </a:duotone>
          </a:blip>
          <a:stretch>
            <a:fillRect/>
          </a:stretch>
        </p:blipFill>
        <p:spPr>
          <a:xfrm>
            <a:off x="0" y="403860"/>
            <a:ext cx="9144000" cy="53340"/>
          </a:xfrm>
          <a:prstGeom prst="rect">
            <a:avLst/>
          </a:prstGeom>
        </p:spPr>
      </p:pic>
      <p:grpSp>
        <p:nvGrpSpPr>
          <p:cNvPr id="4" name="Group 17"/>
          <p:cNvGrpSpPr/>
          <p:nvPr/>
        </p:nvGrpSpPr>
        <p:grpSpPr>
          <a:xfrm>
            <a:off x="0" y="6631305"/>
            <a:ext cx="9144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23" name="Date Placeholder 22"/>
          <p:cNvSpPr>
            <a:spLocks noGrp="1"/>
          </p:cNvSpPr>
          <p:nvPr>
            <p:ph type="dt" sz="half" idx="16"/>
          </p:nvPr>
        </p:nvSpPr>
        <p:spPr/>
        <p:txBody>
          <a:bodyPr/>
          <a:lstStyle/>
          <a:p>
            <a:fld id="{EE8DA933-6666-934D-82D5-4661F9A9EB58}" type="datetime1">
              <a:rPr lang="en-US" altLang="ja-JP" smtClean="0">
                <a:solidFill>
                  <a:prstClr val="black"/>
                </a:solidFill>
              </a:rPr>
              <a:pPr/>
              <a:t>4/13/2014</a:t>
            </a:fld>
            <a:endParaRPr lang="en-US">
              <a:solidFill>
                <a:prstClr val="black"/>
              </a:solidFill>
            </a:endParaRPr>
          </a:p>
        </p:txBody>
      </p:sp>
      <p:sp>
        <p:nvSpPr>
          <p:cNvPr id="24" name="Slide Number Placeholder 23"/>
          <p:cNvSpPr>
            <a:spLocks noGrp="1"/>
          </p:cNvSpPr>
          <p:nvPr>
            <p:ph type="sldNum" sz="quarter" idx="17"/>
          </p:nvPr>
        </p:nvSpPr>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25" name="Footer Placeholder 24"/>
          <p:cNvSpPr>
            <a:spLocks noGrp="1"/>
          </p:cNvSpPr>
          <p:nvPr>
            <p:ph type="ftr" sz="quarter" idx="18"/>
          </p:nvPr>
        </p:nvSpPr>
        <p:spPr/>
        <p:txBody>
          <a:bodyPr/>
          <a:lstStyle/>
          <a:p>
            <a:endParaRPr lang="en-US">
              <a:solidFill>
                <a:prstClr val="black"/>
              </a:solidFill>
            </a:endParaRPr>
          </a:p>
        </p:txBody>
      </p:sp>
    </p:spTree>
    <p:extLst>
      <p:ext uri="{BB962C8B-B14F-4D97-AF65-F5344CB8AC3E}">
        <p14:creationId xmlns:p14="http://schemas.microsoft.com/office/powerpoint/2010/main" val="27915026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0" name="Picture 9" descr="2_01.jpg"/>
          <p:cNvPicPr>
            <a:picLocks noChangeAspect="1"/>
          </p:cNvPicPr>
          <p:nvPr/>
        </p:nvPicPr>
        <p:blipFill>
          <a:blip r:embed="rId2"/>
          <a:stretch>
            <a:fillRect/>
          </a:stretch>
        </p:blipFill>
        <p:spPr>
          <a:xfrm>
            <a:off x="0" y="0"/>
            <a:ext cx="9144000" cy="403860"/>
          </a:xfrm>
          <a:prstGeom prst="rect">
            <a:avLst/>
          </a:prstGeom>
        </p:spPr>
      </p:pic>
      <p:pic>
        <p:nvPicPr>
          <p:cNvPr id="11" name="Picture 10" descr="bar_06.png"/>
          <p:cNvPicPr>
            <a:picLocks noChangeAspect="1"/>
          </p:cNvPicPr>
          <p:nvPr/>
        </p:nvPicPr>
        <p:blipFill>
          <a:blip r:embed="rId3">
            <a:duotone>
              <a:schemeClr val="accent6">
                <a:shade val="45000"/>
                <a:satMod val="135000"/>
              </a:schemeClr>
              <a:prstClr val="white"/>
            </a:duotone>
          </a:blip>
          <a:stretch>
            <a:fillRect/>
          </a:stretch>
        </p:blipFill>
        <p:spPr>
          <a:xfrm>
            <a:off x="0" y="403860"/>
            <a:ext cx="9144000" cy="53340"/>
          </a:xfrm>
          <a:prstGeom prst="rect">
            <a:avLst/>
          </a:prstGeom>
        </p:spPr>
      </p:pic>
      <p:grpSp>
        <p:nvGrpSpPr>
          <p:cNvPr id="3" name="Group 11"/>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16" name="Date Placeholder 15"/>
          <p:cNvSpPr>
            <a:spLocks noGrp="1"/>
          </p:cNvSpPr>
          <p:nvPr>
            <p:ph type="dt" sz="half" idx="10"/>
          </p:nvPr>
        </p:nvSpPr>
        <p:spPr/>
        <p:txBody>
          <a:bodyPr/>
          <a:lstStyle/>
          <a:p>
            <a:fld id="{33BA8593-22A0-D442-B91A-A738DDE49C52}" type="datetime1">
              <a:rPr lang="en-US" altLang="ja-JP" smtClean="0">
                <a:solidFill>
                  <a:prstClr val="black"/>
                </a:solidFill>
              </a:rPr>
              <a:pPr/>
              <a:t>4/13/2014</a:t>
            </a:fld>
            <a:endParaRPr lang="en-US">
              <a:solidFill>
                <a:prstClr val="black"/>
              </a:solidFill>
            </a:endParaRPr>
          </a:p>
        </p:txBody>
      </p:sp>
      <p:sp>
        <p:nvSpPr>
          <p:cNvPr id="17" name="Slide Number Placeholder 16"/>
          <p:cNvSpPr>
            <a:spLocks noGrp="1"/>
          </p:cNvSpPr>
          <p:nvPr>
            <p:ph type="sldNum" sz="quarter" idx="11"/>
          </p:nvPr>
        </p:nvSpPr>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18" name="Footer Placeholder 17"/>
          <p:cNvSpPr>
            <a:spLocks noGrp="1"/>
          </p:cNvSpPr>
          <p:nvPr>
            <p:ph type="ftr" sz="quarter" idx="12"/>
          </p:nvPr>
        </p:nvSpPr>
        <p:spPr/>
        <p:txBody>
          <a:bodyPr/>
          <a:lstStyle/>
          <a:p>
            <a:endParaRPr lang="en-US">
              <a:solidFill>
                <a:prstClr val="black"/>
              </a:solidFill>
            </a:endParaRPr>
          </a:p>
        </p:txBody>
      </p:sp>
    </p:spTree>
    <p:extLst>
      <p:ext uri="{BB962C8B-B14F-4D97-AF65-F5344CB8AC3E}">
        <p14:creationId xmlns:p14="http://schemas.microsoft.com/office/powerpoint/2010/main" val="40343896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8"/>
          <p:cNvGrpSpPr/>
          <p:nvPr/>
        </p:nvGrpSpPr>
        <p:grpSpPr>
          <a:xfrm>
            <a:off x="0" y="6631305"/>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13" name="Date Placeholder 12"/>
          <p:cNvSpPr>
            <a:spLocks noGrp="1"/>
          </p:cNvSpPr>
          <p:nvPr>
            <p:ph type="dt" sz="half" idx="10"/>
          </p:nvPr>
        </p:nvSpPr>
        <p:spPr/>
        <p:txBody>
          <a:bodyPr/>
          <a:lstStyle/>
          <a:p>
            <a:fld id="{1F58F9F9-AE1E-DE49-A399-C262C90E1C86}" type="datetime1">
              <a:rPr lang="en-US" altLang="ja-JP" smtClean="0">
                <a:solidFill>
                  <a:prstClr val="black"/>
                </a:solidFill>
              </a:rPr>
              <a:pPr/>
              <a:t>4/13/2014</a:t>
            </a:fld>
            <a:endParaRPr lang="en-US">
              <a:solidFill>
                <a:prstClr val="black"/>
              </a:solidFill>
            </a:endParaRPr>
          </a:p>
        </p:txBody>
      </p:sp>
      <p:sp>
        <p:nvSpPr>
          <p:cNvPr id="14" name="Slide Number Placeholder 13"/>
          <p:cNvSpPr>
            <a:spLocks noGrp="1"/>
          </p:cNvSpPr>
          <p:nvPr>
            <p:ph type="sldNum" sz="quarter" idx="11"/>
          </p:nvPr>
        </p:nvSpPr>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22" name="Footer Placeholder 21"/>
          <p:cNvSpPr>
            <a:spLocks noGrp="1"/>
          </p:cNvSpPr>
          <p:nvPr>
            <p:ph type="ftr" sz="quarter" idx="12"/>
          </p:nvPr>
        </p:nvSpPr>
        <p:spPr/>
        <p:txBody>
          <a:bodyPr/>
          <a:lstStyle/>
          <a:p>
            <a:endParaRPr lang="en-US">
              <a:solidFill>
                <a:prstClr val="black"/>
              </a:solidFill>
            </a:endParaRPr>
          </a:p>
        </p:txBody>
      </p:sp>
    </p:spTree>
    <p:extLst>
      <p:ext uri="{BB962C8B-B14F-4D97-AF65-F5344CB8AC3E}">
        <p14:creationId xmlns:p14="http://schemas.microsoft.com/office/powerpoint/2010/main" val="1802607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pPr fontAlgn="auto">
                <a:spcBef>
                  <a:spcPts val="0"/>
                </a:spcBef>
                <a:spcAft>
                  <a:spcPts val="0"/>
                </a:spcAft>
              </a:pPr>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369457-4145-A340-9FF3-62B799A307CC}" type="datetime1">
              <a:rPr lang="en-US" altLang="ja-JP" smtClean="0">
                <a:solidFill>
                  <a:srgbClr val="895D1D"/>
                </a:solidFill>
              </a:rPr>
              <a:pPr/>
              <a:t>4/13/2014</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220350363"/>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a:stretch>
            <a:fillRect/>
          </a:stretch>
        </p:blipFill>
        <p:spPr>
          <a:xfrm>
            <a:off x="0" y="0"/>
            <a:ext cx="9144000" cy="403860"/>
          </a:xfrm>
          <a:prstGeom prst="rect">
            <a:avLst/>
          </a:prstGeom>
        </p:spPr>
      </p:pic>
      <p:sp>
        <p:nvSpPr>
          <p:cNvPr id="13" name="Text Placeholder 2"/>
          <p:cNvSpPr>
            <a:spLocks noGrp="1"/>
          </p:cNvSpPr>
          <p:nvPr>
            <p:ph type="title"/>
          </p:nvPr>
        </p:nvSpPr>
        <p:spPr>
          <a:xfrm>
            <a:off x="457200" y="1524000"/>
            <a:ext cx="33528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title style</a:t>
            </a:r>
          </a:p>
        </p:txBody>
      </p:sp>
      <p:sp>
        <p:nvSpPr>
          <p:cNvPr id="15" name="Content Placeholder 14"/>
          <p:cNvSpPr>
            <a:spLocks noGrp="1"/>
          </p:cNvSpPr>
          <p:nvPr>
            <p:ph sz="quarter" idx="14"/>
          </p:nvPr>
        </p:nvSpPr>
        <p:spPr>
          <a:xfrm>
            <a:off x="4419600" y="1524000"/>
            <a:ext cx="4267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bar_06.png"/>
          <p:cNvPicPr>
            <a:picLocks noChangeAspect="1"/>
          </p:cNvPicPr>
          <p:nvPr/>
        </p:nvPicPr>
        <p:blipFill>
          <a:blip r:embed="rId3">
            <a:duotone>
              <a:schemeClr val="accent1">
                <a:shade val="45000"/>
                <a:satMod val="135000"/>
              </a:schemeClr>
              <a:prstClr val="white"/>
            </a:duotone>
          </a:blip>
          <a:stretch>
            <a:fillRect/>
          </a:stretch>
        </p:blipFill>
        <p:spPr>
          <a:xfrm>
            <a:off x="0" y="403860"/>
            <a:ext cx="9144000" cy="53340"/>
          </a:xfrm>
          <a:prstGeom prst="rect">
            <a:avLst/>
          </a:prstGeom>
        </p:spPr>
      </p:pic>
      <p:grpSp>
        <p:nvGrpSpPr>
          <p:cNvPr id="2" name="Group 15"/>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20" name="Date Placeholder 19"/>
          <p:cNvSpPr>
            <a:spLocks noGrp="1"/>
          </p:cNvSpPr>
          <p:nvPr>
            <p:ph type="dt" sz="half" idx="15"/>
          </p:nvPr>
        </p:nvSpPr>
        <p:spPr/>
        <p:txBody>
          <a:bodyPr/>
          <a:lstStyle/>
          <a:p>
            <a:fld id="{EF65EFA3-D468-E648-85B3-437120422FAD}" type="datetime1">
              <a:rPr lang="en-US" altLang="ja-JP" smtClean="0">
                <a:solidFill>
                  <a:prstClr val="black"/>
                </a:solidFill>
              </a:rPr>
              <a:pPr/>
              <a:t>4/13/2014</a:t>
            </a:fld>
            <a:endParaRPr lang="en-US">
              <a:solidFill>
                <a:prstClr val="black"/>
              </a:solidFill>
            </a:endParaRPr>
          </a:p>
        </p:txBody>
      </p:sp>
      <p:sp>
        <p:nvSpPr>
          <p:cNvPr id="21" name="Slide Number Placeholder 20"/>
          <p:cNvSpPr>
            <a:spLocks noGrp="1"/>
          </p:cNvSpPr>
          <p:nvPr>
            <p:ph type="sldNum" sz="quarter" idx="16"/>
          </p:nvPr>
        </p:nvSpPr>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22" name="Footer Placeholder 21"/>
          <p:cNvSpPr>
            <a:spLocks noGrp="1"/>
          </p:cNvSpPr>
          <p:nvPr>
            <p:ph type="ftr" sz="quarter" idx="17"/>
          </p:nvPr>
        </p:nvSpPr>
        <p:spPr/>
        <p:txBody>
          <a:bodyPr/>
          <a:lstStyle/>
          <a:p>
            <a:endParaRPr lang="en-US">
              <a:solidFill>
                <a:prstClr val="black"/>
              </a:solidFill>
            </a:endParaRPr>
          </a:p>
        </p:txBody>
      </p:sp>
    </p:spTree>
    <p:extLst>
      <p:ext uri="{BB962C8B-B14F-4D97-AF65-F5344CB8AC3E}">
        <p14:creationId xmlns:p14="http://schemas.microsoft.com/office/powerpoint/2010/main" val="375150999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2" name="Group 15"/>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en-US" smtClean="0"/>
              <a:t>Click to edit Master title style</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52D63-504A-0E4F-88CC-9DBE0C8B3BFF}" type="datetime1">
              <a:rPr lang="en-US" altLang="ja-JP" smtClean="0">
                <a:solidFill>
                  <a:prstClr val="black"/>
                </a:solidFill>
              </a:rPr>
              <a:pPr/>
              <a:t>4/13/2014</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prstClr val="black"/>
                </a:solidFill>
              </a:rPr>
              <a:pPr/>
              <a:t>‹#›</a:t>
            </a:fld>
            <a:endParaRPr lang="en-US">
              <a:solidFill>
                <a:prstClr val="black"/>
              </a:solidFill>
            </a:endParaRPr>
          </a:p>
        </p:txBody>
      </p:sp>
      <p:pic>
        <p:nvPicPr>
          <p:cNvPr id="8" name="Picture 7" descr="4_01.jpg"/>
          <p:cNvPicPr>
            <a:picLocks noChangeAspect="1"/>
          </p:cNvPicPr>
          <p:nvPr/>
        </p:nvPicPr>
        <p:blipFill>
          <a:blip r:embed="rId2"/>
          <a:stretch>
            <a:fillRect/>
          </a:stretch>
        </p:blipFill>
        <p:spPr>
          <a:xfrm>
            <a:off x="0" y="0"/>
            <a:ext cx="9144000" cy="403860"/>
          </a:xfrm>
          <a:prstGeom prst="rect">
            <a:avLst/>
          </a:prstGeom>
        </p:spPr>
      </p:pic>
      <p:pic>
        <p:nvPicPr>
          <p:cNvPr id="9" name="Picture 8" descr="bar_06.png"/>
          <p:cNvPicPr>
            <a:picLocks noChangeAspect="1"/>
          </p:cNvPicPr>
          <p:nvPr/>
        </p:nvPicPr>
        <p:blipFill>
          <a:blip r:embed="rId3">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0" name="Straight Connector 9"/>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19600" y="5637212"/>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4393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22" name="Date Placeholder 21"/>
          <p:cNvSpPr>
            <a:spLocks noGrp="1"/>
          </p:cNvSpPr>
          <p:nvPr>
            <p:ph type="dt" sz="half" idx="10"/>
          </p:nvPr>
        </p:nvSpPr>
        <p:spPr/>
        <p:txBody>
          <a:bodyPr/>
          <a:lstStyle/>
          <a:p>
            <a:fld id="{87DECAC5-DB58-F245-9F6E-C1BF38BC66DA}" type="datetime1">
              <a:rPr lang="en-US" altLang="ja-JP" smtClean="0">
                <a:solidFill>
                  <a:prstClr val="black"/>
                </a:solidFill>
              </a:rPr>
              <a:pPr/>
              <a:t>4/13/2014</a:t>
            </a:fld>
            <a:endParaRPr lang="en-US">
              <a:solidFill>
                <a:prstClr val="black"/>
              </a:solidFill>
            </a:endParaRPr>
          </a:p>
        </p:txBody>
      </p:sp>
      <p:sp>
        <p:nvSpPr>
          <p:cNvPr id="23" name="Slide Number Placeholder 22"/>
          <p:cNvSpPr>
            <a:spLocks noGrp="1"/>
          </p:cNvSpPr>
          <p:nvPr>
            <p:ph type="sldNum" sz="quarter" idx="11"/>
          </p:nvPr>
        </p:nvSpPr>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24" name="Footer Placeholder 23"/>
          <p:cNvSpPr>
            <a:spLocks noGrp="1"/>
          </p:cNvSpPr>
          <p:nvPr>
            <p:ph type="ftr" sz="quarter" idx="12"/>
          </p:nvPr>
        </p:nvSpPr>
        <p:spPr/>
        <p:txBody>
          <a:bodyPr/>
          <a:lstStyle/>
          <a:p>
            <a:endParaRPr lang="en-US">
              <a:solidFill>
                <a:prstClr val="black"/>
              </a:solidFill>
            </a:endParaRPr>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extLst>
      <p:ext uri="{BB962C8B-B14F-4D97-AF65-F5344CB8AC3E}">
        <p14:creationId xmlns:p14="http://schemas.microsoft.com/office/powerpoint/2010/main" val="5673059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9085"/>
            <a:ext cx="2057400" cy="553707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grpSp>
      <p:sp>
        <p:nvSpPr>
          <p:cNvPr id="22" name="Date Placeholder 21"/>
          <p:cNvSpPr>
            <a:spLocks noGrp="1"/>
          </p:cNvSpPr>
          <p:nvPr>
            <p:ph type="dt" sz="half" idx="10"/>
          </p:nvPr>
        </p:nvSpPr>
        <p:spPr/>
        <p:txBody>
          <a:bodyPr/>
          <a:lstStyle/>
          <a:p>
            <a:fld id="{416272C5-9CF8-194B-BB55-84B574102721}" type="datetime1">
              <a:rPr lang="en-US" altLang="ja-JP" smtClean="0">
                <a:solidFill>
                  <a:prstClr val="black"/>
                </a:solidFill>
              </a:rPr>
              <a:pPr/>
              <a:t>4/13/2014</a:t>
            </a:fld>
            <a:endParaRPr lang="en-US">
              <a:solidFill>
                <a:prstClr val="black"/>
              </a:solidFill>
            </a:endParaRPr>
          </a:p>
        </p:txBody>
      </p:sp>
      <p:sp>
        <p:nvSpPr>
          <p:cNvPr id="23" name="Slide Number Placeholder 22"/>
          <p:cNvSpPr>
            <a:spLocks noGrp="1"/>
          </p:cNvSpPr>
          <p:nvPr>
            <p:ph type="sldNum" sz="quarter" idx="11"/>
          </p:nvPr>
        </p:nvSpPr>
        <p:spPr/>
        <p:txBody>
          <a:bodyPr/>
          <a:lstStyle/>
          <a:p>
            <a:fld id="{93E4AAA4-6363-4581-962D-1ACCC2D600C5}" type="slidenum">
              <a:rPr lang="en-US" smtClean="0">
                <a:solidFill>
                  <a:prstClr val="black"/>
                </a:solidFill>
              </a:rPr>
              <a:pPr/>
              <a:t>‹#›</a:t>
            </a:fld>
            <a:endParaRPr lang="en-US">
              <a:solidFill>
                <a:prstClr val="black"/>
              </a:solidFill>
            </a:endParaRPr>
          </a:p>
        </p:txBody>
      </p:sp>
      <p:sp>
        <p:nvSpPr>
          <p:cNvPr id="24" name="Footer Placeholder 23"/>
          <p:cNvSpPr>
            <a:spLocks noGrp="1"/>
          </p:cNvSpPr>
          <p:nvPr>
            <p:ph type="ftr" sz="quarter" idx="12"/>
          </p:nvPr>
        </p:nvSpPr>
        <p:spPr/>
        <p:txBody>
          <a:bodyPr/>
          <a:lstStyle/>
          <a:p>
            <a:endParaRPr lang="en-US">
              <a:solidFill>
                <a:prstClr val="black"/>
              </a:solidFill>
            </a:endParaRPr>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extLst>
      <p:ext uri="{BB962C8B-B14F-4D97-AF65-F5344CB8AC3E}">
        <p14:creationId xmlns:p14="http://schemas.microsoft.com/office/powerpoint/2010/main" val="35734528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a:duotone>
              <a:schemeClr val="accent1">
                <a:shade val="45000"/>
                <a:satMod val="135000"/>
              </a:schemeClr>
              <a:prstClr val="white"/>
            </a:duotone>
          </a:blip>
          <a:stretch>
            <a:fillRect/>
          </a:stretch>
        </p:blipFill>
        <p:spPr>
          <a:xfrm>
            <a:off x="7754112" y="0"/>
            <a:ext cx="73152" cy="6858000"/>
          </a:xfrm>
          <a:prstGeom prst="rect">
            <a:avLst/>
          </a:prstGeom>
        </p:spPr>
      </p:pic>
      <p:pic>
        <p:nvPicPr>
          <p:cNvPr id="7" name="Picture 6" descr="1_05.jpg"/>
          <p:cNvPicPr>
            <a:picLocks noChangeAspect="1"/>
          </p:cNvPicPr>
          <p:nvPr/>
        </p:nvPicPr>
        <p:blipFill>
          <a:blip r:embed="rId3"/>
          <a:stretch>
            <a:fillRect/>
          </a:stretch>
        </p:blipFill>
        <p:spPr>
          <a:xfrm>
            <a:off x="7810500" y="0"/>
            <a:ext cx="1333500" cy="6858000"/>
          </a:xfrm>
          <a:prstGeom prst="rect">
            <a:avLst/>
          </a:prstGeom>
        </p:spPr>
      </p:pic>
      <p:grpSp>
        <p:nvGrpSpPr>
          <p:cNvPr id="4" name="Group 17"/>
          <p:cNvGrpSpPr/>
          <p:nvPr/>
        </p:nvGrpSpPr>
        <p:grpSpPr>
          <a:xfrm>
            <a:off x="0" y="6630352"/>
            <a:ext cx="9144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2" name="Title 1"/>
          <p:cNvSpPr>
            <a:spLocks noGrp="1"/>
          </p:cNvSpPr>
          <p:nvPr>
            <p:ph type="ctrTitle"/>
          </p:nvPr>
        </p:nvSpPr>
        <p:spPr>
          <a:xfrm>
            <a:off x="457200" y="1371600"/>
            <a:ext cx="6781800" cy="1069975"/>
          </a:xfrm>
        </p:spPr>
        <p:txBody>
          <a:bodyPr bIns="0" anchor="b" anchorCtr="0">
            <a:noAutofit/>
          </a:bodyPr>
          <a:lstStyle>
            <a:lvl1pPr>
              <a:defRPr sz="4200" baseline="0"/>
            </a:lvl1pPr>
          </a:lstStyle>
          <a:p>
            <a:r>
              <a:rPr lang="en-US" smtClean="0"/>
              <a:t>Click to edit Master title style</a:t>
            </a:r>
            <a:endParaRPr lang="en-US" dirty="0"/>
          </a:p>
        </p:txBody>
      </p:sp>
      <p:sp>
        <p:nvSpPr>
          <p:cNvPr id="3" name="Subtitle 2"/>
          <p:cNvSpPr>
            <a:spLocks noGrp="1"/>
          </p:cNvSpPr>
          <p:nvPr>
            <p:ph type="subTitle" idx="1"/>
          </p:nvPr>
        </p:nvSpPr>
        <p:spPr>
          <a:xfrm>
            <a:off x="457200" y="2438400"/>
            <a:ext cx="67818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9" name="Date Placeholder 18"/>
          <p:cNvSpPr>
            <a:spLocks noGrp="1"/>
          </p:cNvSpPr>
          <p:nvPr>
            <p:ph type="dt" sz="half" idx="10"/>
          </p:nvPr>
        </p:nvSpPr>
        <p:spPr>
          <a:xfrm>
            <a:off x="6210300" y="6610350"/>
            <a:ext cx="1524000" cy="228600"/>
          </a:xfrm>
        </p:spPr>
        <p:txBody>
          <a:bodyPr/>
          <a:lstStyle/>
          <a:p>
            <a:fld id="{738548A5-819D-3145-A3B8-2C1363D6215F}" type="datetime1">
              <a:rPr lang="en-US" altLang="ja-JP" smtClean="0">
                <a:solidFill>
                  <a:srgbClr val="2F2B20"/>
                </a:solidFill>
              </a:rPr>
              <a:pPr/>
              <a:t>4/13/2014</a:t>
            </a:fld>
            <a:endParaRPr lang="en-US">
              <a:solidFill>
                <a:srgbClr val="2F2B20"/>
              </a:solidFill>
            </a:endParaRPr>
          </a:p>
        </p:txBody>
      </p:sp>
      <p:sp>
        <p:nvSpPr>
          <p:cNvPr id="20" name="Slide Number Placeholder 19"/>
          <p:cNvSpPr>
            <a:spLocks noGrp="1"/>
          </p:cNvSpPr>
          <p:nvPr>
            <p:ph type="sldNum" sz="quarter" idx="11"/>
          </p:nvPr>
        </p:nvSpPr>
        <p:spPr>
          <a:xfrm>
            <a:off x="7924800" y="6610350"/>
            <a:ext cx="1198880" cy="228600"/>
          </a:xfrm>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21" name="Footer Placeholder 20"/>
          <p:cNvSpPr>
            <a:spLocks noGrp="1"/>
          </p:cNvSpPr>
          <p:nvPr>
            <p:ph type="ftr" sz="quarter" idx="12"/>
          </p:nvPr>
        </p:nvSpPr>
        <p:spPr>
          <a:xfrm>
            <a:off x="457200" y="6611112"/>
            <a:ext cx="5600700" cy="228600"/>
          </a:xfrm>
        </p:spPr>
        <p:txBody>
          <a:bodyPr/>
          <a:lstStyle/>
          <a:p>
            <a:endParaRPr lang="en-US">
              <a:solidFill>
                <a:srgbClr val="2F2B20"/>
              </a:solidFill>
            </a:endParaRPr>
          </a:p>
        </p:txBody>
      </p:sp>
    </p:spTree>
    <p:extLst>
      <p:ext uri="{BB962C8B-B14F-4D97-AF65-F5344CB8AC3E}">
        <p14:creationId xmlns:p14="http://schemas.microsoft.com/office/powerpoint/2010/main" val="23240804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0"/>
          <p:cNvGrpSpPr/>
          <p:nvPr/>
        </p:nvGrpSpPr>
        <p:grpSpPr>
          <a:xfrm>
            <a:off x="0" y="6631305"/>
            <a:ext cx="9144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pic>
        <p:nvPicPr>
          <p:cNvPr id="13" name="Picture 12"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0" name="Picture 9" descr="2_01.jpg"/>
          <p:cNvPicPr>
            <a:picLocks noChangeAspect="1"/>
          </p:cNvPicPr>
          <p:nvPr/>
        </p:nvPicPr>
        <p:blipFill>
          <a:blip r:embed="rId3"/>
          <a:stretch>
            <a:fillRect/>
          </a:stretch>
        </p:blipFill>
        <p:spPr>
          <a:xfrm>
            <a:off x="0" y="0"/>
            <a:ext cx="9144000" cy="40386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16"/>
          <p:cNvSpPr>
            <a:spLocks noGrp="1"/>
          </p:cNvSpPr>
          <p:nvPr>
            <p:ph type="dt" sz="half" idx="10"/>
          </p:nvPr>
        </p:nvSpPr>
        <p:spPr/>
        <p:txBody>
          <a:bodyPr/>
          <a:lstStyle/>
          <a:p>
            <a:fld id="{620F0A4F-C021-6C41-BF0C-3C0C90A2DAF9}" type="datetime1">
              <a:rPr lang="en-US" altLang="ja-JP" smtClean="0">
                <a:solidFill>
                  <a:srgbClr val="2F2B20"/>
                </a:solidFill>
              </a:rPr>
              <a:pPr/>
              <a:t>4/13/2014</a:t>
            </a:fld>
            <a:endParaRPr lang="en-US">
              <a:solidFill>
                <a:srgbClr val="2F2B20"/>
              </a:solidFill>
            </a:endParaRPr>
          </a:p>
        </p:txBody>
      </p:sp>
      <p:sp>
        <p:nvSpPr>
          <p:cNvPr id="18" name="Slide Number Placeholder 17"/>
          <p:cNvSpPr>
            <a:spLocks noGrp="1"/>
          </p:cNvSpPr>
          <p:nvPr>
            <p:ph type="sldNum" sz="quarter" idx="11"/>
          </p:nvPr>
        </p:nvSpPr>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20" name="Footer Placeholder 19"/>
          <p:cNvSpPr>
            <a:spLocks noGrp="1"/>
          </p:cNvSpPr>
          <p:nvPr>
            <p:ph type="ftr" sz="quarter" idx="12"/>
          </p:nvPr>
        </p:nvSpPr>
        <p:spPr/>
        <p:txBody>
          <a:bodyPr/>
          <a:lstStyle/>
          <a:p>
            <a:endParaRPr lang="en-US">
              <a:solidFill>
                <a:srgbClr val="2F2B20"/>
              </a:solidFill>
            </a:endParaRPr>
          </a:p>
        </p:txBody>
      </p:sp>
    </p:spTree>
    <p:extLst>
      <p:ext uri="{BB962C8B-B14F-4D97-AF65-F5344CB8AC3E}">
        <p14:creationId xmlns:p14="http://schemas.microsoft.com/office/powerpoint/2010/main" val="8627567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22"/>
          <p:cNvGrpSpPr/>
          <p:nvPr/>
        </p:nvGrpSpPr>
        <p:grpSpPr>
          <a:xfrm>
            <a:off x="1438274" y="6629400"/>
            <a:ext cx="7705726"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0" name="Picture 9" descr="9_01.jpg"/>
          <p:cNvPicPr>
            <a:picLocks noChangeAspect="1"/>
          </p:cNvPicPr>
          <p:nvPr/>
        </p:nvPicPr>
        <p:blipFill>
          <a:blip r:embed="rId2"/>
          <a:stretch>
            <a:fillRect/>
          </a:stretch>
        </p:blipFill>
        <p:spPr>
          <a:xfrm>
            <a:off x="0" y="0"/>
            <a:ext cx="1363980" cy="6858000"/>
          </a:xfrm>
          <a:prstGeom prst="rect">
            <a:avLst/>
          </a:prstGeom>
        </p:spPr>
      </p:pic>
      <p:sp>
        <p:nvSpPr>
          <p:cNvPr id="24" name="Date Placeholder 23"/>
          <p:cNvSpPr>
            <a:spLocks noGrp="1"/>
          </p:cNvSpPr>
          <p:nvPr>
            <p:ph type="dt" sz="half" idx="10"/>
          </p:nvPr>
        </p:nvSpPr>
        <p:spPr>
          <a:xfrm>
            <a:off x="7162800" y="6610350"/>
            <a:ext cx="1524000" cy="246888"/>
          </a:xfrm>
        </p:spPr>
        <p:txBody>
          <a:bodyPr/>
          <a:lstStyle/>
          <a:p>
            <a:fld id="{F5369457-4145-A340-9FF3-62B799A307CC}" type="datetime1">
              <a:rPr lang="en-US" altLang="ja-JP" smtClean="0">
                <a:solidFill>
                  <a:srgbClr val="2F2B20"/>
                </a:solidFill>
              </a:rPr>
              <a:pPr/>
              <a:t>4/13/2014</a:t>
            </a:fld>
            <a:endParaRPr lang="en-US">
              <a:solidFill>
                <a:srgbClr val="2F2B20"/>
              </a:solidFill>
            </a:endParaRPr>
          </a:p>
        </p:txBody>
      </p:sp>
      <p:sp>
        <p:nvSpPr>
          <p:cNvPr id="25" name="Slide Number Placeholder 24"/>
          <p:cNvSpPr>
            <a:spLocks noGrp="1"/>
          </p:cNvSpPr>
          <p:nvPr>
            <p:ph type="sldNum" sz="quarter" idx="11"/>
          </p:nvPr>
        </p:nvSpPr>
        <p:spPr>
          <a:xfrm>
            <a:off x="8742680" y="6610350"/>
            <a:ext cx="381000" cy="246888"/>
          </a:xfrm>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26" name="Footer Placeholder 25"/>
          <p:cNvSpPr>
            <a:spLocks noGrp="1"/>
          </p:cNvSpPr>
          <p:nvPr>
            <p:ph type="ftr" sz="quarter" idx="12"/>
          </p:nvPr>
        </p:nvSpPr>
        <p:spPr>
          <a:xfrm>
            <a:off x="1524000" y="6610350"/>
            <a:ext cx="5562600" cy="247650"/>
          </a:xfrm>
        </p:spPr>
        <p:txBody>
          <a:bodyPr/>
          <a:lstStyle/>
          <a:p>
            <a:endParaRPr lang="en-US">
              <a:solidFill>
                <a:srgbClr val="2F2B20"/>
              </a:solidFill>
            </a:endParaRPr>
          </a:p>
        </p:txBody>
      </p:sp>
      <p:pic>
        <p:nvPicPr>
          <p:cNvPr id="20" name="Picture 19" descr="vert_bar_02.png"/>
          <p:cNvPicPr preferRelativeResize="0">
            <a:picLocks/>
          </p:cNvPicPr>
          <p:nvPr/>
        </p:nvPicPr>
        <p:blipFill>
          <a:blip r:embed="rId3">
            <a:duotone>
              <a:schemeClr val="accent3">
                <a:shade val="45000"/>
                <a:satMod val="135000"/>
              </a:schemeClr>
              <a:prstClr val="white"/>
            </a:duotone>
          </a:blip>
          <a:stretch>
            <a:fillRect/>
          </a:stretch>
        </p:blipFill>
        <p:spPr>
          <a:xfrm>
            <a:off x="1362456" y="0"/>
            <a:ext cx="73152" cy="6858000"/>
          </a:xfrm>
          <a:prstGeom prst="rect">
            <a:avLst/>
          </a:prstGeom>
        </p:spPr>
      </p:pic>
    </p:spTree>
    <p:extLst>
      <p:ext uri="{BB962C8B-B14F-4D97-AF65-F5344CB8AC3E}">
        <p14:creationId xmlns:p14="http://schemas.microsoft.com/office/powerpoint/2010/main" val="422679564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a:duotone>
              <a:schemeClr val="accent4">
                <a:shade val="45000"/>
                <a:satMod val="135000"/>
              </a:schemeClr>
              <a:prstClr val="white"/>
            </a:duotone>
          </a:blip>
          <a:stretch>
            <a:fillRect/>
          </a:stretch>
        </p:blipFill>
        <p:spPr>
          <a:xfrm>
            <a:off x="0" y="403860"/>
            <a:ext cx="9144000" cy="5334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pic>
        <p:nvPicPr>
          <p:cNvPr id="12" name="Picture 11" descr="3_01.jpg"/>
          <p:cNvPicPr>
            <a:picLocks noChangeAspect="1"/>
          </p:cNvPicPr>
          <p:nvPr/>
        </p:nvPicPr>
        <p:blipFill>
          <a:blip r:embed="rId3"/>
          <a:stretch>
            <a:fillRect/>
          </a:stretch>
        </p:blipFill>
        <p:spPr>
          <a:xfrm>
            <a:off x="0" y="0"/>
            <a:ext cx="9144000" cy="403860"/>
          </a:xfrm>
          <a:prstGeom prst="rect">
            <a:avLst/>
          </a:prstGeom>
        </p:spPr>
      </p:pic>
      <p:sp>
        <p:nvSpPr>
          <p:cNvPr id="14" name="Content Placeholder 13"/>
          <p:cNvSpPr>
            <a:spLocks noGrp="1"/>
          </p:cNvSpPr>
          <p:nvPr>
            <p:ph sz="quarter" idx="13"/>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3" name="Group 14"/>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20" name="Date Placeholder 19"/>
          <p:cNvSpPr>
            <a:spLocks noGrp="1"/>
          </p:cNvSpPr>
          <p:nvPr>
            <p:ph type="dt" sz="half" idx="15"/>
          </p:nvPr>
        </p:nvSpPr>
        <p:spPr/>
        <p:txBody>
          <a:bodyPr/>
          <a:lstStyle/>
          <a:p>
            <a:fld id="{E9968615-DBA6-EA4F-B558-37A2E88B0F2B}" type="datetime1">
              <a:rPr lang="en-US" altLang="ja-JP" smtClean="0">
                <a:solidFill>
                  <a:srgbClr val="2F2B20"/>
                </a:solidFill>
              </a:rPr>
              <a:pPr/>
              <a:t>4/13/2014</a:t>
            </a:fld>
            <a:endParaRPr lang="en-US">
              <a:solidFill>
                <a:srgbClr val="2F2B20"/>
              </a:solidFill>
            </a:endParaRPr>
          </a:p>
        </p:txBody>
      </p:sp>
      <p:sp>
        <p:nvSpPr>
          <p:cNvPr id="21" name="Slide Number Placeholder 20"/>
          <p:cNvSpPr>
            <a:spLocks noGrp="1"/>
          </p:cNvSpPr>
          <p:nvPr>
            <p:ph type="sldNum" sz="quarter" idx="16"/>
          </p:nvPr>
        </p:nvSpPr>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22" name="Footer Placeholder 21"/>
          <p:cNvSpPr>
            <a:spLocks noGrp="1"/>
          </p:cNvSpPr>
          <p:nvPr>
            <p:ph type="ftr" sz="quarter" idx="17"/>
          </p:nvPr>
        </p:nvSpPr>
        <p:spPr/>
        <p:txBody>
          <a:bodyPr/>
          <a:lstStyle/>
          <a:p>
            <a:endParaRPr lang="en-US">
              <a:solidFill>
                <a:srgbClr val="2F2B20"/>
              </a:solidFill>
            </a:endParaRPr>
          </a:p>
        </p:txBody>
      </p:sp>
    </p:spTree>
    <p:extLst>
      <p:ext uri="{BB962C8B-B14F-4D97-AF65-F5344CB8AC3E}">
        <p14:creationId xmlns:p14="http://schemas.microsoft.com/office/powerpoint/2010/main" val="289857380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pic>
        <p:nvPicPr>
          <p:cNvPr id="14" name="Picture 13" descr="4_01.jpg"/>
          <p:cNvPicPr>
            <a:picLocks noChangeAspect="1"/>
          </p:cNvPicPr>
          <p:nvPr/>
        </p:nvPicPr>
        <p:blipFill>
          <a:blip r:embed="rId2"/>
          <a:stretch>
            <a:fillRect/>
          </a:stretch>
        </p:blipFill>
        <p:spPr>
          <a:xfrm>
            <a:off x="0" y="0"/>
            <a:ext cx="9144000" cy="403860"/>
          </a:xfrm>
          <a:prstGeom prst="rect">
            <a:avLst/>
          </a:prstGeom>
        </p:spPr>
      </p:pic>
      <p:sp>
        <p:nvSpPr>
          <p:cNvPr id="15" name="Text Placeholder 2"/>
          <p:cNvSpPr>
            <a:spLocks noGrp="1"/>
          </p:cNvSpPr>
          <p:nvPr>
            <p:ph type="body" idx="13"/>
          </p:nvPr>
        </p:nvSpPr>
        <p:spPr>
          <a:xfrm>
            <a:off x="4648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16"/>
          <p:cNvSpPr>
            <a:spLocks noGrp="1"/>
          </p:cNvSpPr>
          <p:nvPr>
            <p:ph sz="quarter" idx="14"/>
          </p:nvPr>
        </p:nvSpPr>
        <p:spPr>
          <a:xfrm>
            <a:off x="457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6" name="Picture 15" descr="bar_06.png"/>
          <p:cNvPicPr>
            <a:picLocks noChangeAspect="1"/>
          </p:cNvPicPr>
          <p:nvPr/>
        </p:nvPicPr>
        <p:blipFill>
          <a:blip r:embed="rId3">
            <a:duotone>
              <a:schemeClr val="accent5">
                <a:shade val="45000"/>
                <a:satMod val="135000"/>
              </a:schemeClr>
              <a:prstClr val="white"/>
            </a:duotone>
          </a:blip>
          <a:stretch>
            <a:fillRect/>
          </a:stretch>
        </p:blipFill>
        <p:spPr>
          <a:xfrm>
            <a:off x="0" y="403860"/>
            <a:ext cx="9144000" cy="53340"/>
          </a:xfrm>
          <a:prstGeom prst="rect">
            <a:avLst/>
          </a:prstGeom>
        </p:spPr>
      </p:pic>
      <p:grpSp>
        <p:nvGrpSpPr>
          <p:cNvPr id="4" name="Group 17"/>
          <p:cNvGrpSpPr/>
          <p:nvPr/>
        </p:nvGrpSpPr>
        <p:grpSpPr>
          <a:xfrm>
            <a:off x="0" y="6631305"/>
            <a:ext cx="9144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23" name="Date Placeholder 22"/>
          <p:cNvSpPr>
            <a:spLocks noGrp="1"/>
          </p:cNvSpPr>
          <p:nvPr>
            <p:ph type="dt" sz="half" idx="16"/>
          </p:nvPr>
        </p:nvSpPr>
        <p:spPr/>
        <p:txBody>
          <a:bodyPr/>
          <a:lstStyle/>
          <a:p>
            <a:fld id="{EE8DA933-6666-934D-82D5-4661F9A9EB58}" type="datetime1">
              <a:rPr lang="en-US" altLang="ja-JP" smtClean="0">
                <a:solidFill>
                  <a:srgbClr val="2F2B20"/>
                </a:solidFill>
              </a:rPr>
              <a:pPr/>
              <a:t>4/13/2014</a:t>
            </a:fld>
            <a:endParaRPr lang="en-US">
              <a:solidFill>
                <a:srgbClr val="2F2B20"/>
              </a:solidFill>
            </a:endParaRPr>
          </a:p>
        </p:txBody>
      </p:sp>
      <p:sp>
        <p:nvSpPr>
          <p:cNvPr id="24" name="Slide Number Placeholder 23"/>
          <p:cNvSpPr>
            <a:spLocks noGrp="1"/>
          </p:cNvSpPr>
          <p:nvPr>
            <p:ph type="sldNum" sz="quarter" idx="17"/>
          </p:nvPr>
        </p:nvSpPr>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25" name="Footer Placeholder 24"/>
          <p:cNvSpPr>
            <a:spLocks noGrp="1"/>
          </p:cNvSpPr>
          <p:nvPr>
            <p:ph type="ftr" sz="quarter" idx="18"/>
          </p:nvPr>
        </p:nvSpPr>
        <p:spPr/>
        <p:txBody>
          <a:bodyPr/>
          <a:lstStyle/>
          <a:p>
            <a:endParaRPr lang="en-US">
              <a:solidFill>
                <a:srgbClr val="2F2B20"/>
              </a:solidFill>
            </a:endParaRPr>
          </a:p>
        </p:txBody>
      </p:sp>
    </p:spTree>
    <p:extLst>
      <p:ext uri="{BB962C8B-B14F-4D97-AF65-F5344CB8AC3E}">
        <p14:creationId xmlns:p14="http://schemas.microsoft.com/office/powerpoint/2010/main" val="27049668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0" name="Picture 9" descr="2_01.jpg"/>
          <p:cNvPicPr>
            <a:picLocks noChangeAspect="1"/>
          </p:cNvPicPr>
          <p:nvPr/>
        </p:nvPicPr>
        <p:blipFill>
          <a:blip r:embed="rId2"/>
          <a:stretch>
            <a:fillRect/>
          </a:stretch>
        </p:blipFill>
        <p:spPr>
          <a:xfrm>
            <a:off x="0" y="0"/>
            <a:ext cx="9144000" cy="403860"/>
          </a:xfrm>
          <a:prstGeom prst="rect">
            <a:avLst/>
          </a:prstGeom>
        </p:spPr>
      </p:pic>
      <p:pic>
        <p:nvPicPr>
          <p:cNvPr id="11" name="Picture 10" descr="bar_06.png"/>
          <p:cNvPicPr>
            <a:picLocks noChangeAspect="1"/>
          </p:cNvPicPr>
          <p:nvPr/>
        </p:nvPicPr>
        <p:blipFill>
          <a:blip r:embed="rId3">
            <a:duotone>
              <a:schemeClr val="accent6">
                <a:shade val="45000"/>
                <a:satMod val="135000"/>
              </a:schemeClr>
              <a:prstClr val="white"/>
            </a:duotone>
          </a:blip>
          <a:stretch>
            <a:fillRect/>
          </a:stretch>
        </p:blipFill>
        <p:spPr>
          <a:xfrm>
            <a:off x="0" y="403860"/>
            <a:ext cx="9144000" cy="53340"/>
          </a:xfrm>
          <a:prstGeom prst="rect">
            <a:avLst/>
          </a:prstGeom>
        </p:spPr>
      </p:pic>
      <p:grpSp>
        <p:nvGrpSpPr>
          <p:cNvPr id="3" name="Group 11"/>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16" name="Date Placeholder 15"/>
          <p:cNvSpPr>
            <a:spLocks noGrp="1"/>
          </p:cNvSpPr>
          <p:nvPr>
            <p:ph type="dt" sz="half" idx="10"/>
          </p:nvPr>
        </p:nvSpPr>
        <p:spPr/>
        <p:txBody>
          <a:bodyPr/>
          <a:lstStyle/>
          <a:p>
            <a:fld id="{33BA8593-22A0-D442-B91A-A738DDE49C52}" type="datetime1">
              <a:rPr lang="en-US" altLang="ja-JP" smtClean="0">
                <a:solidFill>
                  <a:srgbClr val="2F2B20"/>
                </a:solidFill>
              </a:rPr>
              <a:pPr/>
              <a:t>4/13/2014</a:t>
            </a:fld>
            <a:endParaRPr lang="en-US">
              <a:solidFill>
                <a:srgbClr val="2F2B20"/>
              </a:solidFill>
            </a:endParaRPr>
          </a:p>
        </p:txBody>
      </p:sp>
      <p:sp>
        <p:nvSpPr>
          <p:cNvPr id="17" name="Slide Number Placeholder 16"/>
          <p:cNvSpPr>
            <a:spLocks noGrp="1"/>
          </p:cNvSpPr>
          <p:nvPr>
            <p:ph type="sldNum" sz="quarter" idx="11"/>
          </p:nvPr>
        </p:nvSpPr>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18" name="Footer Placeholder 17"/>
          <p:cNvSpPr>
            <a:spLocks noGrp="1"/>
          </p:cNvSpPr>
          <p:nvPr>
            <p:ph type="ftr" sz="quarter" idx="12"/>
          </p:nvPr>
        </p:nvSpPr>
        <p:spPr/>
        <p:txBody>
          <a:bodyPr/>
          <a:lstStyle/>
          <a:p>
            <a:endParaRPr lang="en-US">
              <a:solidFill>
                <a:srgbClr val="2F2B20"/>
              </a:solidFill>
            </a:endParaRPr>
          </a:p>
        </p:txBody>
      </p:sp>
    </p:spTree>
    <p:extLst>
      <p:ext uri="{BB962C8B-B14F-4D97-AF65-F5344CB8AC3E}">
        <p14:creationId xmlns:p14="http://schemas.microsoft.com/office/powerpoint/2010/main" val="1553203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968615-DBA6-EA4F-B558-37A2E88B0F2B}" type="datetime1">
              <a:rPr lang="en-US" altLang="ja-JP" smtClean="0">
                <a:solidFill>
                  <a:srgbClr val="895D1D"/>
                </a:solidFill>
              </a:rPr>
              <a:pPr/>
              <a:t>4/13/2014</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pPr fontAlgn="auto">
                <a:spcBef>
                  <a:spcPts val="0"/>
                </a:spcBef>
                <a:spcAft>
                  <a:spcPts val="0"/>
                </a:spcAft>
              </a:pPr>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93773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8"/>
          <p:cNvGrpSpPr/>
          <p:nvPr/>
        </p:nvGrpSpPr>
        <p:grpSpPr>
          <a:xfrm>
            <a:off x="0" y="6631305"/>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13" name="Date Placeholder 12"/>
          <p:cNvSpPr>
            <a:spLocks noGrp="1"/>
          </p:cNvSpPr>
          <p:nvPr>
            <p:ph type="dt" sz="half" idx="10"/>
          </p:nvPr>
        </p:nvSpPr>
        <p:spPr/>
        <p:txBody>
          <a:bodyPr/>
          <a:lstStyle/>
          <a:p>
            <a:fld id="{1F58F9F9-AE1E-DE49-A399-C262C90E1C86}" type="datetime1">
              <a:rPr lang="en-US" altLang="ja-JP" smtClean="0">
                <a:solidFill>
                  <a:srgbClr val="2F2B20"/>
                </a:solidFill>
              </a:rPr>
              <a:pPr/>
              <a:t>4/13/2014</a:t>
            </a:fld>
            <a:endParaRPr lang="en-US">
              <a:solidFill>
                <a:srgbClr val="2F2B20"/>
              </a:solidFill>
            </a:endParaRPr>
          </a:p>
        </p:txBody>
      </p:sp>
      <p:sp>
        <p:nvSpPr>
          <p:cNvPr id="14" name="Slide Number Placeholder 13"/>
          <p:cNvSpPr>
            <a:spLocks noGrp="1"/>
          </p:cNvSpPr>
          <p:nvPr>
            <p:ph type="sldNum" sz="quarter" idx="11"/>
          </p:nvPr>
        </p:nvSpPr>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22" name="Footer Placeholder 21"/>
          <p:cNvSpPr>
            <a:spLocks noGrp="1"/>
          </p:cNvSpPr>
          <p:nvPr>
            <p:ph type="ftr" sz="quarter" idx="12"/>
          </p:nvPr>
        </p:nvSpPr>
        <p:spPr/>
        <p:txBody>
          <a:bodyPr/>
          <a:lstStyle/>
          <a:p>
            <a:endParaRPr lang="en-US">
              <a:solidFill>
                <a:srgbClr val="2F2B20"/>
              </a:solidFill>
            </a:endParaRPr>
          </a:p>
        </p:txBody>
      </p:sp>
    </p:spTree>
    <p:extLst>
      <p:ext uri="{BB962C8B-B14F-4D97-AF65-F5344CB8AC3E}">
        <p14:creationId xmlns:p14="http://schemas.microsoft.com/office/powerpoint/2010/main" val="5841025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a:stretch>
            <a:fillRect/>
          </a:stretch>
        </p:blipFill>
        <p:spPr>
          <a:xfrm>
            <a:off x="0" y="0"/>
            <a:ext cx="9144000" cy="403860"/>
          </a:xfrm>
          <a:prstGeom prst="rect">
            <a:avLst/>
          </a:prstGeom>
        </p:spPr>
      </p:pic>
      <p:sp>
        <p:nvSpPr>
          <p:cNvPr id="13" name="Text Placeholder 2"/>
          <p:cNvSpPr>
            <a:spLocks noGrp="1"/>
          </p:cNvSpPr>
          <p:nvPr>
            <p:ph type="title"/>
          </p:nvPr>
        </p:nvSpPr>
        <p:spPr>
          <a:xfrm>
            <a:off x="457200" y="1524000"/>
            <a:ext cx="33528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title style</a:t>
            </a:r>
          </a:p>
        </p:txBody>
      </p:sp>
      <p:sp>
        <p:nvSpPr>
          <p:cNvPr id="15" name="Content Placeholder 14"/>
          <p:cNvSpPr>
            <a:spLocks noGrp="1"/>
          </p:cNvSpPr>
          <p:nvPr>
            <p:ph sz="quarter" idx="14"/>
          </p:nvPr>
        </p:nvSpPr>
        <p:spPr>
          <a:xfrm>
            <a:off x="4419600" y="1524000"/>
            <a:ext cx="4267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bar_06.png"/>
          <p:cNvPicPr>
            <a:picLocks noChangeAspect="1"/>
          </p:cNvPicPr>
          <p:nvPr/>
        </p:nvPicPr>
        <p:blipFill>
          <a:blip r:embed="rId3">
            <a:duotone>
              <a:schemeClr val="accent1">
                <a:shade val="45000"/>
                <a:satMod val="135000"/>
              </a:schemeClr>
              <a:prstClr val="white"/>
            </a:duotone>
          </a:blip>
          <a:stretch>
            <a:fillRect/>
          </a:stretch>
        </p:blipFill>
        <p:spPr>
          <a:xfrm>
            <a:off x="0" y="403860"/>
            <a:ext cx="9144000" cy="53340"/>
          </a:xfrm>
          <a:prstGeom prst="rect">
            <a:avLst/>
          </a:prstGeom>
        </p:spPr>
      </p:pic>
      <p:grpSp>
        <p:nvGrpSpPr>
          <p:cNvPr id="2" name="Group 15"/>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20" name="Date Placeholder 19"/>
          <p:cNvSpPr>
            <a:spLocks noGrp="1"/>
          </p:cNvSpPr>
          <p:nvPr>
            <p:ph type="dt" sz="half" idx="15"/>
          </p:nvPr>
        </p:nvSpPr>
        <p:spPr/>
        <p:txBody>
          <a:bodyPr/>
          <a:lstStyle/>
          <a:p>
            <a:fld id="{EF65EFA3-D468-E648-85B3-437120422FAD}" type="datetime1">
              <a:rPr lang="en-US" altLang="ja-JP" smtClean="0">
                <a:solidFill>
                  <a:srgbClr val="2F2B20"/>
                </a:solidFill>
              </a:rPr>
              <a:pPr/>
              <a:t>4/13/2014</a:t>
            </a:fld>
            <a:endParaRPr lang="en-US">
              <a:solidFill>
                <a:srgbClr val="2F2B20"/>
              </a:solidFill>
            </a:endParaRPr>
          </a:p>
        </p:txBody>
      </p:sp>
      <p:sp>
        <p:nvSpPr>
          <p:cNvPr id="21" name="Slide Number Placeholder 20"/>
          <p:cNvSpPr>
            <a:spLocks noGrp="1"/>
          </p:cNvSpPr>
          <p:nvPr>
            <p:ph type="sldNum" sz="quarter" idx="16"/>
          </p:nvPr>
        </p:nvSpPr>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22" name="Footer Placeholder 21"/>
          <p:cNvSpPr>
            <a:spLocks noGrp="1"/>
          </p:cNvSpPr>
          <p:nvPr>
            <p:ph type="ftr" sz="quarter" idx="17"/>
          </p:nvPr>
        </p:nvSpPr>
        <p:spPr/>
        <p:txBody>
          <a:bodyPr/>
          <a:lstStyle/>
          <a:p>
            <a:endParaRPr lang="en-US">
              <a:solidFill>
                <a:srgbClr val="2F2B20"/>
              </a:solidFill>
            </a:endParaRPr>
          </a:p>
        </p:txBody>
      </p:sp>
    </p:spTree>
    <p:extLst>
      <p:ext uri="{BB962C8B-B14F-4D97-AF65-F5344CB8AC3E}">
        <p14:creationId xmlns:p14="http://schemas.microsoft.com/office/powerpoint/2010/main" val="23942521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2" name="Group 15"/>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en-US" smtClean="0"/>
              <a:t>Click to edit Master title style</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52D63-504A-0E4F-88CC-9DBE0C8B3BFF}" type="datetime1">
              <a:rPr lang="en-US" altLang="ja-JP" smtClean="0">
                <a:solidFill>
                  <a:srgbClr val="2F2B20"/>
                </a:solidFill>
              </a:rPr>
              <a:pPr/>
              <a:t>4/13/2014</a:t>
            </a:fld>
            <a:endParaRPr lang="en-US">
              <a:solidFill>
                <a:srgbClr val="2F2B20"/>
              </a:solidFill>
            </a:endParaRPr>
          </a:p>
        </p:txBody>
      </p:sp>
      <p:sp>
        <p:nvSpPr>
          <p:cNvPr id="6" name="Footer Placeholder 5"/>
          <p:cNvSpPr>
            <a:spLocks noGrp="1"/>
          </p:cNvSpPr>
          <p:nvPr>
            <p:ph type="ftr" sz="quarter" idx="11"/>
          </p:nvPr>
        </p:nvSpPr>
        <p:spPr/>
        <p:txBody>
          <a:bodyPr/>
          <a:lstStyle/>
          <a:p>
            <a:endParaRPr lang="en-US">
              <a:solidFill>
                <a:srgbClr val="2F2B20"/>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srgbClr val="2F2B20"/>
                </a:solidFill>
              </a:rPr>
              <a:pPr/>
              <a:t>‹#›</a:t>
            </a:fld>
            <a:endParaRPr lang="en-US">
              <a:solidFill>
                <a:srgbClr val="2F2B20"/>
              </a:solidFill>
            </a:endParaRPr>
          </a:p>
        </p:txBody>
      </p:sp>
      <p:pic>
        <p:nvPicPr>
          <p:cNvPr id="8" name="Picture 7" descr="4_01.jpg"/>
          <p:cNvPicPr>
            <a:picLocks noChangeAspect="1"/>
          </p:cNvPicPr>
          <p:nvPr/>
        </p:nvPicPr>
        <p:blipFill>
          <a:blip r:embed="rId2"/>
          <a:stretch>
            <a:fillRect/>
          </a:stretch>
        </p:blipFill>
        <p:spPr>
          <a:xfrm>
            <a:off x="0" y="0"/>
            <a:ext cx="9144000" cy="403860"/>
          </a:xfrm>
          <a:prstGeom prst="rect">
            <a:avLst/>
          </a:prstGeom>
        </p:spPr>
      </p:pic>
      <p:pic>
        <p:nvPicPr>
          <p:cNvPr id="9" name="Picture 8" descr="bar_06.png"/>
          <p:cNvPicPr>
            <a:picLocks noChangeAspect="1"/>
          </p:cNvPicPr>
          <p:nvPr/>
        </p:nvPicPr>
        <p:blipFill>
          <a:blip r:embed="rId3">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0" name="Straight Connector 9"/>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19600" y="5637212"/>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494577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22" name="Date Placeholder 21"/>
          <p:cNvSpPr>
            <a:spLocks noGrp="1"/>
          </p:cNvSpPr>
          <p:nvPr>
            <p:ph type="dt" sz="half" idx="10"/>
          </p:nvPr>
        </p:nvSpPr>
        <p:spPr/>
        <p:txBody>
          <a:bodyPr/>
          <a:lstStyle/>
          <a:p>
            <a:fld id="{87DECAC5-DB58-F245-9F6E-C1BF38BC66DA}" type="datetime1">
              <a:rPr lang="en-US" altLang="ja-JP" smtClean="0">
                <a:solidFill>
                  <a:srgbClr val="2F2B20"/>
                </a:solidFill>
              </a:rPr>
              <a:pPr/>
              <a:t>4/13/2014</a:t>
            </a:fld>
            <a:endParaRPr lang="en-US">
              <a:solidFill>
                <a:srgbClr val="2F2B20"/>
              </a:solidFill>
            </a:endParaRPr>
          </a:p>
        </p:txBody>
      </p:sp>
      <p:sp>
        <p:nvSpPr>
          <p:cNvPr id="23" name="Slide Number Placeholder 22"/>
          <p:cNvSpPr>
            <a:spLocks noGrp="1"/>
          </p:cNvSpPr>
          <p:nvPr>
            <p:ph type="sldNum" sz="quarter" idx="11"/>
          </p:nvPr>
        </p:nvSpPr>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24" name="Footer Placeholder 23"/>
          <p:cNvSpPr>
            <a:spLocks noGrp="1"/>
          </p:cNvSpPr>
          <p:nvPr>
            <p:ph type="ftr" sz="quarter" idx="12"/>
          </p:nvPr>
        </p:nvSpPr>
        <p:spPr/>
        <p:txBody>
          <a:bodyPr/>
          <a:lstStyle/>
          <a:p>
            <a:endParaRPr lang="en-US">
              <a:solidFill>
                <a:srgbClr val="2F2B20"/>
              </a:solidFill>
            </a:endParaRPr>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extLst>
      <p:ext uri="{BB962C8B-B14F-4D97-AF65-F5344CB8AC3E}">
        <p14:creationId xmlns:p14="http://schemas.microsoft.com/office/powerpoint/2010/main" val="10970183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9085"/>
            <a:ext cx="2057400" cy="553707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grpSp>
      <p:sp>
        <p:nvSpPr>
          <p:cNvPr id="22" name="Date Placeholder 21"/>
          <p:cNvSpPr>
            <a:spLocks noGrp="1"/>
          </p:cNvSpPr>
          <p:nvPr>
            <p:ph type="dt" sz="half" idx="10"/>
          </p:nvPr>
        </p:nvSpPr>
        <p:spPr/>
        <p:txBody>
          <a:bodyPr/>
          <a:lstStyle/>
          <a:p>
            <a:fld id="{416272C5-9CF8-194B-BB55-84B574102721}" type="datetime1">
              <a:rPr lang="en-US" altLang="ja-JP" smtClean="0">
                <a:solidFill>
                  <a:srgbClr val="2F2B20"/>
                </a:solidFill>
              </a:rPr>
              <a:pPr/>
              <a:t>4/13/2014</a:t>
            </a:fld>
            <a:endParaRPr lang="en-US">
              <a:solidFill>
                <a:srgbClr val="2F2B20"/>
              </a:solidFill>
            </a:endParaRPr>
          </a:p>
        </p:txBody>
      </p:sp>
      <p:sp>
        <p:nvSpPr>
          <p:cNvPr id="23" name="Slide Number Placeholder 22"/>
          <p:cNvSpPr>
            <a:spLocks noGrp="1"/>
          </p:cNvSpPr>
          <p:nvPr>
            <p:ph type="sldNum" sz="quarter" idx="11"/>
          </p:nvPr>
        </p:nvSpPr>
        <p:spPr/>
        <p:txBody>
          <a:bodyPr/>
          <a:lstStyle/>
          <a:p>
            <a:fld id="{93E4AAA4-6363-4581-962D-1ACCC2D600C5}" type="slidenum">
              <a:rPr lang="en-US" smtClean="0">
                <a:solidFill>
                  <a:srgbClr val="2F2B20"/>
                </a:solidFill>
              </a:rPr>
              <a:pPr/>
              <a:t>‹#›</a:t>
            </a:fld>
            <a:endParaRPr lang="en-US">
              <a:solidFill>
                <a:srgbClr val="2F2B20"/>
              </a:solidFill>
            </a:endParaRPr>
          </a:p>
        </p:txBody>
      </p:sp>
      <p:sp>
        <p:nvSpPr>
          <p:cNvPr id="24" name="Footer Placeholder 23"/>
          <p:cNvSpPr>
            <a:spLocks noGrp="1"/>
          </p:cNvSpPr>
          <p:nvPr>
            <p:ph type="ftr" sz="quarter" idx="12"/>
          </p:nvPr>
        </p:nvSpPr>
        <p:spPr/>
        <p:txBody>
          <a:bodyPr/>
          <a:lstStyle/>
          <a:p>
            <a:endParaRPr lang="en-US">
              <a:solidFill>
                <a:srgbClr val="2F2B20"/>
              </a:solidFill>
            </a:endParaRPr>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extLst>
      <p:ext uri="{BB962C8B-B14F-4D97-AF65-F5344CB8AC3E}">
        <p14:creationId xmlns:p14="http://schemas.microsoft.com/office/powerpoint/2010/main" val="106889119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8548A5-819D-3145-A3B8-2C1363D6215F}" type="datetime1">
              <a:rPr lang="en-US" altLang="ja-JP" smtClean="0">
                <a:solidFill>
                  <a:srgbClr val="FF9000"/>
                </a:solidFill>
              </a:rPr>
              <a:pPr/>
              <a:t>4/13/2014</a:t>
            </a:fld>
            <a:endParaRPr lang="en-US">
              <a:solidFill>
                <a:srgbClr val="FF9000"/>
              </a:solidFill>
            </a:endParaRPr>
          </a:p>
        </p:txBody>
      </p:sp>
      <p:sp>
        <p:nvSpPr>
          <p:cNvPr id="5" name="Footer Placeholder 4"/>
          <p:cNvSpPr>
            <a:spLocks noGrp="1"/>
          </p:cNvSpPr>
          <p:nvPr>
            <p:ph type="ftr" sz="quarter" idx="11"/>
          </p:nvPr>
        </p:nvSpPr>
        <p:spPr/>
        <p:txBody>
          <a:bodyPr/>
          <a:lstStyle/>
          <a:p>
            <a:endParaRPr lang="en-US">
              <a:solidFill>
                <a:srgbClr val="FF9000"/>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126399579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F0A4F-C021-6C41-BF0C-3C0C90A2DAF9}" type="datetime1">
              <a:rPr lang="en-US" altLang="ja-JP" smtClean="0">
                <a:solidFill>
                  <a:srgbClr val="FF9000"/>
                </a:solidFill>
              </a:rPr>
              <a:pPr/>
              <a:t>4/13/2014</a:t>
            </a:fld>
            <a:endParaRPr lang="en-US">
              <a:solidFill>
                <a:srgbClr val="FF9000"/>
              </a:solidFill>
            </a:endParaRPr>
          </a:p>
        </p:txBody>
      </p:sp>
      <p:sp>
        <p:nvSpPr>
          <p:cNvPr id="5" name="Footer Placeholder 4"/>
          <p:cNvSpPr>
            <a:spLocks noGrp="1"/>
          </p:cNvSpPr>
          <p:nvPr>
            <p:ph type="ftr" sz="quarter" idx="11"/>
          </p:nvPr>
        </p:nvSpPr>
        <p:spPr/>
        <p:txBody>
          <a:bodyPr/>
          <a:lstStyle/>
          <a:p>
            <a:endParaRPr lang="en-US">
              <a:solidFill>
                <a:srgbClr val="FF9000"/>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453025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369457-4145-A340-9FF3-62B799A307CC}" type="datetime1">
              <a:rPr lang="en-US" altLang="ja-JP" smtClean="0">
                <a:solidFill>
                  <a:srgbClr val="FF9000"/>
                </a:solidFill>
              </a:rPr>
              <a:pPr/>
              <a:t>4/13/2014</a:t>
            </a:fld>
            <a:endParaRPr lang="en-US">
              <a:solidFill>
                <a:srgbClr val="FF9000"/>
              </a:solidFill>
            </a:endParaRPr>
          </a:p>
        </p:txBody>
      </p:sp>
      <p:sp>
        <p:nvSpPr>
          <p:cNvPr id="5" name="Footer Placeholder 4"/>
          <p:cNvSpPr>
            <a:spLocks noGrp="1"/>
          </p:cNvSpPr>
          <p:nvPr>
            <p:ph type="ftr" sz="quarter" idx="11"/>
          </p:nvPr>
        </p:nvSpPr>
        <p:spPr/>
        <p:txBody>
          <a:bodyPr/>
          <a:lstStyle/>
          <a:p>
            <a:endParaRPr lang="en-US">
              <a:solidFill>
                <a:srgbClr val="FF9000"/>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218096310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9968615-DBA6-EA4F-B558-37A2E88B0F2B}" type="datetime1">
              <a:rPr lang="en-US" altLang="ja-JP" smtClean="0">
                <a:solidFill>
                  <a:srgbClr val="FF9000"/>
                </a:solidFill>
              </a:rPr>
              <a:pPr/>
              <a:t>4/13/2014</a:t>
            </a:fld>
            <a:endParaRPr lang="en-US">
              <a:solidFill>
                <a:srgbClr val="FF9000"/>
              </a:solidFill>
            </a:endParaRPr>
          </a:p>
        </p:txBody>
      </p:sp>
      <p:sp>
        <p:nvSpPr>
          <p:cNvPr id="6" name="Footer Placeholder 5"/>
          <p:cNvSpPr>
            <a:spLocks noGrp="1"/>
          </p:cNvSpPr>
          <p:nvPr>
            <p:ph type="ftr" sz="quarter" idx="11"/>
          </p:nvPr>
        </p:nvSpPr>
        <p:spPr/>
        <p:txBody>
          <a:bodyPr/>
          <a:lstStyle/>
          <a:p>
            <a:endParaRPr lang="en-US">
              <a:solidFill>
                <a:srgbClr val="FF9000"/>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15307376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8DA933-6666-934D-82D5-4661F9A9EB58}" type="datetime1">
              <a:rPr lang="en-US" altLang="ja-JP" smtClean="0">
                <a:solidFill>
                  <a:srgbClr val="FF9000"/>
                </a:solidFill>
              </a:rPr>
              <a:pPr/>
              <a:t>4/13/2014</a:t>
            </a:fld>
            <a:endParaRPr lang="en-US">
              <a:solidFill>
                <a:srgbClr val="FF9000"/>
              </a:solidFill>
            </a:endParaRPr>
          </a:p>
        </p:txBody>
      </p:sp>
      <p:sp>
        <p:nvSpPr>
          <p:cNvPr id="8" name="Footer Placeholder 7"/>
          <p:cNvSpPr>
            <a:spLocks noGrp="1"/>
          </p:cNvSpPr>
          <p:nvPr>
            <p:ph type="ftr" sz="quarter" idx="11"/>
          </p:nvPr>
        </p:nvSpPr>
        <p:spPr/>
        <p:txBody>
          <a:bodyPr/>
          <a:lstStyle/>
          <a:p>
            <a:endParaRPr lang="en-US">
              <a:solidFill>
                <a:srgbClr val="FF9000"/>
              </a:solidFill>
            </a:endParaRPr>
          </a:p>
        </p:txBody>
      </p:sp>
      <p:sp>
        <p:nvSpPr>
          <p:cNvPr id="9" name="Slide Number Placeholder 8"/>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7745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8DA933-6666-934D-82D5-4661F9A9EB58}" type="datetime1">
              <a:rPr lang="en-US" altLang="ja-JP" smtClean="0">
                <a:solidFill>
                  <a:srgbClr val="895D1D"/>
                </a:solidFill>
              </a:rPr>
              <a:pPr/>
              <a:t>4/13/2014</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pPr fontAlgn="auto">
                <a:spcBef>
                  <a:spcPts val="0"/>
                </a:spcBef>
                <a:spcAft>
                  <a:spcPts val="0"/>
                </a:spcAft>
              </a:pPr>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6171889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BA8593-22A0-D442-B91A-A738DDE49C52}" type="datetime1">
              <a:rPr lang="en-US" altLang="ja-JP" smtClean="0">
                <a:solidFill>
                  <a:srgbClr val="FF9000"/>
                </a:solidFill>
              </a:rPr>
              <a:pPr/>
              <a:t>4/13/2014</a:t>
            </a:fld>
            <a:endParaRPr lang="en-US">
              <a:solidFill>
                <a:srgbClr val="FF9000"/>
              </a:solidFill>
            </a:endParaRPr>
          </a:p>
        </p:txBody>
      </p:sp>
      <p:sp>
        <p:nvSpPr>
          <p:cNvPr id="4" name="Footer Placeholder 3"/>
          <p:cNvSpPr>
            <a:spLocks noGrp="1"/>
          </p:cNvSpPr>
          <p:nvPr>
            <p:ph type="ftr" sz="quarter" idx="11"/>
          </p:nvPr>
        </p:nvSpPr>
        <p:spPr/>
        <p:txBody>
          <a:bodyPr/>
          <a:lstStyle/>
          <a:p>
            <a:endParaRPr lang="en-US">
              <a:solidFill>
                <a:srgbClr val="FF9000"/>
              </a:solidFill>
            </a:endParaRPr>
          </a:p>
        </p:txBody>
      </p:sp>
      <p:sp>
        <p:nvSpPr>
          <p:cNvPr id="5" name="Slide Number Placeholder 4"/>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347700380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58F9F9-AE1E-DE49-A399-C262C90E1C86}" type="datetime1">
              <a:rPr lang="en-US" altLang="ja-JP" smtClean="0">
                <a:solidFill>
                  <a:srgbClr val="FF9000"/>
                </a:solidFill>
              </a:rPr>
              <a:pPr/>
              <a:t>4/13/2014</a:t>
            </a:fld>
            <a:endParaRPr lang="en-US">
              <a:solidFill>
                <a:srgbClr val="FF9000"/>
              </a:solidFill>
            </a:endParaRPr>
          </a:p>
        </p:txBody>
      </p:sp>
      <p:sp>
        <p:nvSpPr>
          <p:cNvPr id="3" name="Footer Placeholder 2"/>
          <p:cNvSpPr>
            <a:spLocks noGrp="1"/>
          </p:cNvSpPr>
          <p:nvPr>
            <p:ph type="ftr" sz="quarter" idx="11"/>
          </p:nvPr>
        </p:nvSpPr>
        <p:spPr/>
        <p:txBody>
          <a:bodyPr/>
          <a:lstStyle/>
          <a:p>
            <a:endParaRPr lang="en-US">
              <a:solidFill>
                <a:srgbClr val="FF9000"/>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142326498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5EFA3-D468-E648-85B3-437120422FAD}" type="datetime1">
              <a:rPr lang="en-US" altLang="ja-JP" smtClean="0">
                <a:solidFill>
                  <a:srgbClr val="FF9000"/>
                </a:solidFill>
              </a:rPr>
              <a:pPr/>
              <a:t>4/13/2014</a:t>
            </a:fld>
            <a:endParaRPr lang="en-US">
              <a:solidFill>
                <a:srgbClr val="FF9000"/>
              </a:solidFill>
            </a:endParaRPr>
          </a:p>
        </p:txBody>
      </p:sp>
      <p:sp>
        <p:nvSpPr>
          <p:cNvPr id="6" name="Footer Placeholder 5"/>
          <p:cNvSpPr>
            <a:spLocks noGrp="1"/>
          </p:cNvSpPr>
          <p:nvPr>
            <p:ph type="ftr" sz="quarter" idx="11"/>
          </p:nvPr>
        </p:nvSpPr>
        <p:spPr/>
        <p:txBody>
          <a:bodyPr/>
          <a:lstStyle/>
          <a:p>
            <a:endParaRPr lang="en-US">
              <a:solidFill>
                <a:srgbClr val="FF9000"/>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351934373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52D63-504A-0E4F-88CC-9DBE0C8B3BFF}" type="datetime1">
              <a:rPr lang="en-US" altLang="ja-JP" smtClean="0">
                <a:solidFill>
                  <a:srgbClr val="FF9000"/>
                </a:solidFill>
              </a:rPr>
              <a:pPr/>
              <a:t>4/13/2014</a:t>
            </a:fld>
            <a:endParaRPr lang="en-US">
              <a:solidFill>
                <a:srgbClr val="FF9000"/>
              </a:solidFill>
            </a:endParaRPr>
          </a:p>
        </p:txBody>
      </p:sp>
      <p:sp>
        <p:nvSpPr>
          <p:cNvPr id="6" name="Footer Placeholder 5"/>
          <p:cNvSpPr>
            <a:spLocks noGrp="1"/>
          </p:cNvSpPr>
          <p:nvPr>
            <p:ph type="ftr" sz="quarter" idx="11"/>
          </p:nvPr>
        </p:nvSpPr>
        <p:spPr/>
        <p:txBody>
          <a:bodyPr/>
          <a:lstStyle/>
          <a:p>
            <a:endParaRPr lang="en-US">
              <a:solidFill>
                <a:srgbClr val="FF9000"/>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extLst>
      <p:ext uri="{BB962C8B-B14F-4D97-AF65-F5344CB8AC3E}">
        <p14:creationId xmlns:p14="http://schemas.microsoft.com/office/powerpoint/2010/main" val="373069521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ECAC5-DB58-F245-9F6E-C1BF38BC66DA}" type="datetime1">
              <a:rPr lang="en-US" altLang="ja-JP" smtClean="0">
                <a:solidFill>
                  <a:srgbClr val="FF9000"/>
                </a:solidFill>
              </a:rPr>
              <a:pPr/>
              <a:t>4/13/2014</a:t>
            </a:fld>
            <a:endParaRPr lang="en-US">
              <a:solidFill>
                <a:srgbClr val="FF9000"/>
              </a:solidFill>
            </a:endParaRPr>
          </a:p>
        </p:txBody>
      </p:sp>
      <p:sp>
        <p:nvSpPr>
          <p:cNvPr id="5" name="Footer Placeholder 4"/>
          <p:cNvSpPr>
            <a:spLocks noGrp="1"/>
          </p:cNvSpPr>
          <p:nvPr>
            <p:ph type="ftr" sz="quarter" idx="11"/>
          </p:nvPr>
        </p:nvSpPr>
        <p:spPr/>
        <p:txBody>
          <a:bodyPr/>
          <a:lstStyle/>
          <a:p>
            <a:endParaRPr lang="en-US">
              <a:solidFill>
                <a:srgbClr val="FF9000"/>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417111360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6272C5-9CF8-194B-BB55-84B574102721}" type="datetime1">
              <a:rPr lang="en-US" altLang="ja-JP" smtClean="0">
                <a:solidFill>
                  <a:srgbClr val="FF9000"/>
                </a:solidFill>
              </a:rPr>
              <a:pPr/>
              <a:t>4/13/2014</a:t>
            </a:fld>
            <a:endParaRPr lang="en-US">
              <a:solidFill>
                <a:srgbClr val="FF9000"/>
              </a:solidFill>
            </a:endParaRPr>
          </a:p>
        </p:txBody>
      </p:sp>
      <p:sp>
        <p:nvSpPr>
          <p:cNvPr id="5" name="Footer Placeholder 4"/>
          <p:cNvSpPr>
            <a:spLocks noGrp="1"/>
          </p:cNvSpPr>
          <p:nvPr>
            <p:ph type="ftr" sz="quarter" idx="11"/>
          </p:nvPr>
        </p:nvSpPr>
        <p:spPr/>
        <p:txBody>
          <a:bodyPr/>
          <a:lstStyle/>
          <a:p>
            <a:endParaRPr lang="en-US">
              <a:solidFill>
                <a:srgbClr val="FF9000"/>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FF9000"/>
                </a:solidFill>
              </a:rPr>
              <a:pPr/>
              <a:t>‹#›</a:t>
            </a:fld>
            <a:endParaRPr lang="en-US">
              <a:solidFill>
                <a:srgbClr val="FF9000"/>
              </a:solidFill>
            </a:endParaRPr>
          </a:p>
        </p:txBody>
      </p:sp>
    </p:spTree>
    <p:extLst>
      <p:ext uri="{BB962C8B-B14F-4D97-AF65-F5344CB8AC3E}">
        <p14:creationId xmlns:p14="http://schemas.microsoft.com/office/powerpoint/2010/main" val="153066320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738548A5-819D-3145-A3B8-2C1363D6215F}" type="datetime1">
              <a:rPr lang="en-US" altLang="ja-JP" smtClean="0">
                <a:solidFill>
                  <a:srgbClr val="DFDCB7"/>
                </a:solidFill>
              </a:rPr>
              <a:pPr/>
              <a:t>4/13/2014</a:t>
            </a:fld>
            <a:endParaRPr lang="en-US">
              <a:solidFill>
                <a:srgbClr val="DFDCB7"/>
              </a:solidFill>
            </a:endParaRPr>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93E4AAA4-6363-4581-962D-1ACCC2D600C5}"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solidFill>
                <a:srgbClr val="DFDCB7"/>
              </a:solidFill>
            </a:endParaRPr>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extLst>
      <p:ext uri="{BB962C8B-B14F-4D97-AF65-F5344CB8AC3E}">
        <p14:creationId xmlns:p14="http://schemas.microsoft.com/office/powerpoint/2010/main" val="351651071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0F0A4F-C021-6C41-BF0C-3C0C90A2DAF9}" type="datetime1">
              <a:rPr lang="en-US" altLang="ja-JP" smtClean="0">
                <a:solidFill>
                  <a:srgbClr val="675E47"/>
                </a:solidFill>
              </a:rPr>
              <a:pPr/>
              <a:t>4/13/2014</a:t>
            </a:fld>
            <a:endParaRPr lang="en-US">
              <a:solidFill>
                <a:srgbClr val="675E47"/>
              </a:solidFill>
            </a:endParaRPr>
          </a:p>
        </p:txBody>
      </p:sp>
      <p:sp>
        <p:nvSpPr>
          <p:cNvPr id="5" name="Footer Placeholder 4"/>
          <p:cNvSpPr>
            <a:spLocks noGrp="1"/>
          </p:cNvSpPr>
          <p:nvPr>
            <p:ph type="ftr" sz="quarter" idx="11"/>
          </p:nvPr>
        </p:nvSpPr>
        <p:spPr/>
        <p:txBody>
          <a:bodyPr/>
          <a:lstStyle/>
          <a:p>
            <a:endParaRPr lang="en-US">
              <a:solidFill>
                <a:srgbClr val="675E47"/>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675E47"/>
                </a:solidFill>
              </a:rPr>
              <a:pPr/>
              <a:t>‹#›</a:t>
            </a:fld>
            <a:endParaRPr lang="en-US">
              <a:solidFill>
                <a:srgbClr val="675E47"/>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663884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5369457-4145-A340-9FF3-62B799A307CC}" type="datetime1">
              <a:rPr lang="en-US" altLang="ja-JP" smtClean="0"/>
              <a:pPr/>
              <a:t>4/13/2014</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93E4AAA4-6363-4581-962D-1ACCC2D600C5}" type="slidenum">
              <a:rPr lang="en-US" smtClean="0">
                <a:solidFill>
                  <a:srgbClr val="DFDCB7"/>
                </a:solidFill>
              </a:rPr>
              <a:pPr/>
              <a:t>‹#›</a:t>
            </a:fld>
            <a:endParaRPr lang="en-US">
              <a:solidFill>
                <a:srgbClr val="DFDCB7"/>
              </a:solidFill>
            </a:endParaRPr>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extLst>
      <p:ext uri="{BB962C8B-B14F-4D97-AF65-F5344CB8AC3E}">
        <p14:creationId xmlns:p14="http://schemas.microsoft.com/office/powerpoint/2010/main" val="16495785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9968615-DBA6-EA4F-B558-37A2E88B0F2B}" type="datetime1">
              <a:rPr lang="en-US" altLang="ja-JP" smtClean="0">
                <a:solidFill>
                  <a:srgbClr val="675E47"/>
                </a:solidFill>
              </a:rPr>
              <a:pPr/>
              <a:t>4/13/2014</a:t>
            </a:fld>
            <a:endParaRPr lang="en-US">
              <a:solidFill>
                <a:srgbClr val="675E47"/>
              </a:solidFill>
            </a:endParaRPr>
          </a:p>
        </p:txBody>
      </p:sp>
      <p:sp>
        <p:nvSpPr>
          <p:cNvPr id="6" name="Footer Placeholder 5"/>
          <p:cNvSpPr>
            <a:spLocks noGrp="1"/>
          </p:cNvSpPr>
          <p:nvPr>
            <p:ph type="ftr" sz="quarter" idx="11"/>
          </p:nvPr>
        </p:nvSpPr>
        <p:spPr/>
        <p:txBody>
          <a:bodyPr/>
          <a:lstStyle/>
          <a:p>
            <a:endParaRPr lang="en-US">
              <a:solidFill>
                <a:srgbClr val="675E47"/>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srgbClr val="675E47"/>
                </a:solidFill>
              </a:rPr>
              <a:pPr/>
              <a:t>‹#›</a:t>
            </a:fld>
            <a:endParaRPr lang="en-US">
              <a:solidFill>
                <a:srgbClr val="675E47"/>
              </a:solidFill>
            </a:endParaRPr>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15014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3BA8593-22A0-D442-B91A-A738DDE49C52}" type="datetime1">
              <a:rPr lang="en-US" altLang="ja-JP" smtClean="0">
                <a:solidFill>
                  <a:srgbClr val="895D1D"/>
                </a:solidFill>
              </a:rPr>
              <a:pPr/>
              <a:t>4/13/2014</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pPr fontAlgn="auto">
                <a:spcBef>
                  <a:spcPts val="0"/>
                </a:spcBef>
                <a:spcAft>
                  <a:spcPts val="0"/>
                </a:spcAft>
              </a:pPr>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9939910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8DA933-6666-934D-82D5-4661F9A9EB58}" type="datetime1">
              <a:rPr lang="en-US" altLang="ja-JP" smtClean="0">
                <a:solidFill>
                  <a:srgbClr val="675E47"/>
                </a:solidFill>
              </a:rPr>
              <a:pPr/>
              <a:t>4/13/2014</a:t>
            </a:fld>
            <a:endParaRPr lang="en-US">
              <a:solidFill>
                <a:srgbClr val="675E47"/>
              </a:solidFill>
            </a:endParaRPr>
          </a:p>
        </p:txBody>
      </p:sp>
      <p:sp>
        <p:nvSpPr>
          <p:cNvPr id="8" name="Footer Placeholder 7"/>
          <p:cNvSpPr>
            <a:spLocks noGrp="1"/>
          </p:cNvSpPr>
          <p:nvPr>
            <p:ph type="ftr" sz="quarter" idx="11"/>
          </p:nvPr>
        </p:nvSpPr>
        <p:spPr/>
        <p:txBody>
          <a:bodyPr/>
          <a:lstStyle/>
          <a:p>
            <a:endParaRPr lang="en-US">
              <a:solidFill>
                <a:srgbClr val="675E47"/>
              </a:solidFill>
            </a:endParaRPr>
          </a:p>
        </p:txBody>
      </p:sp>
      <p:sp>
        <p:nvSpPr>
          <p:cNvPr id="9" name="Slide Number Placeholder 8"/>
          <p:cNvSpPr>
            <a:spLocks noGrp="1"/>
          </p:cNvSpPr>
          <p:nvPr>
            <p:ph type="sldNum" sz="quarter" idx="12"/>
          </p:nvPr>
        </p:nvSpPr>
        <p:spPr/>
        <p:txBody>
          <a:bodyPr/>
          <a:lstStyle/>
          <a:p>
            <a:fld id="{93E4AAA4-6363-4581-962D-1ACCC2D600C5}" type="slidenum">
              <a:rPr lang="en-US" smtClean="0">
                <a:solidFill>
                  <a:srgbClr val="675E47"/>
                </a:solidFill>
              </a:rPr>
              <a:pPr/>
              <a:t>‹#›</a:t>
            </a:fld>
            <a:endParaRPr lang="en-US">
              <a:solidFill>
                <a:srgbClr val="675E47"/>
              </a:solidFill>
            </a:endParaRPr>
          </a:p>
        </p:txBody>
      </p:sp>
      <p:sp>
        <p:nvSpPr>
          <p:cNvPr id="10" name="Title 9"/>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280373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3BA8593-22A0-D442-B91A-A738DDE49C52}" type="datetime1">
              <a:rPr lang="en-US" altLang="ja-JP" smtClean="0">
                <a:solidFill>
                  <a:srgbClr val="675E47"/>
                </a:solidFill>
              </a:rPr>
              <a:pPr/>
              <a:t>4/13/2014</a:t>
            </a:fld>
            <a:endParaRPr lang="en-US">
              <a:solidFill>
                <a:srgbClr val="675E47"/>
              </a:solidFill>
            </a:endParaRPr>
          </a:p>
        </p:txBody>
      </p:sp>
      <p:sp>
        <p:nvSpPr>
          <p:cNvPr id="4" name="Footer Placeholder 3"/>
          <p:cNvSpPr>
            <a:spLocks noGrp="1"/>
          </p:cNvSpPr>
          <p:nvPr>
            <p:ph type="ftr" sz="quarter" idx="11"/>
          </p:nvPr>
        </p:nvSpPr>
        <p:spPr/>
        <p:txBody>
          <a:bodyPr/>
          <a:lstStyle/>
          <a:p>
            <a:endParaRPr lang="en-US">
              <a:solidFill>
                <a:srgbClr val="675E47"/>
              </a:solidFill>
            </a:endParaRPr>
          </a:p>
        </p:txBody>
      </p:sp>
      <p:sp>
        <p:nvSpPr>
          <p:cNvPr id="5" name="Slide Number Placeholder 4"/>
          <p:cNvSpPr>
            <a:spLocks noGrp="1"/>
          </p:cNvSpPr>
          <p:nvPr>
            <p:ph type="sldNum" sz="quarter" idx="12"/>
          </p:nvPr>
        </p:nvSpPr>
        <p:spPr/>
        <p:txBody>
          <a:bodyPr/>
          <a:lstStyle/>
          <a:p>
            <a:fld id="{93E4AAA4-6363-4581-962D-1ACCC2D600C5}" type="slidenum">
              <a:rPr lang="en-US" smtClean="0">
                <a:solidFill>
                  <a:srgbClr val="675E47"/>
                </a:solidFill>
              </a:rPr>
              <a:pPr/>
              <a:t>‹#›</a:t>
            </a:fld>
            <a:endParaRPr lang="en-US">
              <a:solidFill>
                <a:srgbClr val="675E47"/>
              </a:solidFill>
            </a:endParaRPr>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260138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 name="Date Placeholder 1"/>
          <p:cNvSpPr>
            <a:spLocks noGrp="1"/>
          </p:cNvSpPr>
          <p:nvPr>
            <p:ph type="dt" sz="half" idx="10"/>
          </p:nvPr>
        </p:nvSpPr>
        <p:spPr/>
        <p:txBody>
          <a:bodyPr/>
          <a:lstStyle/>
          <a:p>
            <a:fld id="{1F58F9F9-AE1E-DE49-A399-C262C90E1C86}" type="datetime1">
              <a:rPr lang="en-US" altLang="ja-JP" smtClean="0">
                <a:solidFill>
                  <a:srgbClr val="675E47"/>
                </a:solidFill>
              </a:rPr>
              <a:pPr/>
              <a:t>4/13/2014</a:t>
            </a:fld>
            <a:endParaRPr lang="en-US">
              <a:solidFill>
                <a:srgbClr val="675E47"/>
              </a:solidFill>
            </a:endParaRPr>
          </a:p>
        </p:txBody>
      </p:sp>
      <p:sp>
        <p:nvSpPr>
          <p:cNvPr id="3" name="Footer Placeholder 2"/>
          <p:cNvSpPr>
            <a:spLocks noGrp="1"/>
          </p:cNvSpPr>
          <p:nvPr>
            <p:ph type="ftr" sz="quarter" idx="11"/>
          </p:nvPr>
        </p:nvSpPr>
        <p:spPr/>
        <p:txBody>
          <a:bodyPr/>
          <a:lstStyle/>
          <a:p>
            <a:endParaRPr lang="en-US">
              <a:solidFill>
                <a:srgbClr val="675E47"/>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675E47"/>
                </a:solidFill>
              </a:rPr>
              <a:pPr/>
              <a:t>‹#›</a:t>
            </a:fld>
            <a:endParaRPr lang="en-US">
              <a:solidFill>
                <a:srgbClr val="675E47"/>
              </a:solidFill>
            </a:endParaRPr>
          </a:p>
        </p:txBody>
      </p:sp>
    </p:spTree>
    <p:extLst>
      <p:ext uri="{BB962C8B-B14F-4D97-AF65-F5344CB8AC3E}">
        <p14:creationId xmlns:p14="http://schemas.microsoft.com/office/powerpoint/2010/main" val="103576586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5EFA3-D468-E648-85B3-437120422FAD}" type="datetime1">
              <a:rPr lang="en-US" altLang="ja-JP" smtClean="0">
                <a:solidFill>
                  <a:srgbClr val="675E47"/>
                </a:solidFill>
              </a:rPr>
              <a:pPr/>
              <a:t>4/13/2014</a:t>
            </a:fld>
            <a:endParaRPr lang="en-US">
              <a:solidFill>
                <a:srgbClr val="675E47"/>
              </a:solidFill>
            </a:endParaRPr>
          </a:p>
        </p:txBody>
      </p:sp>
      <p:sp>
        <p:nvSpPr>
          <p:cNvPr id="6" name="Footer Placeholder 5"/>
          <p:cNvSpPr>
            <a:spLocks noGrp="1"/>
          </p:cNvSpPr>
          <p:nvPr>
            <p:ph type="ftr" sz="quarter" idx="11"/>
          </p:nvPr>
        </p:nvSpPr>
        <p:spPr/>
        <p:txBody>
          <a:bodyPr/>
          <a:lstStyle/>
          <a:p>
            <a:endParaRPr lang="en-US">
              <a:solidFill>
                <a:srgbClr val="675E47"/>
              </a:solidFill>
            </a:endParaRP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93E4AAA4-6363-4581-962D-1ACCC2D600C5}"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extLst>
      <p:ext uri="{BB962C8B-B14F-4D97-AF65-F5344CB8AC3E}">
        <p14:creationId xmlns:p14="http://schemas.microsoft.com/office/powerpoint/2010/main" val="2384128355"/>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52D63-504A-0E4F-88CC-9DBE0C8B3BFF}" type="datetime1">
              <a:rPr lang="en-US" altLang="ja-JP" smtClean="0">
                <a:solidFill>
                  <a:srgbClr val="DFDCB7"/>
                </a:solidFill>
              </a:rPr>
              <a:pPr/>
              <a:t>4/13/2014</a:t>
            </a:fld>
            <a:endParaRPr lang="en-US">
              <a:solidFill>
                <a:srgbClr val="DFDCB7"/>
              </a:solidFill>
            </a:endParaRPr>
          </a:p>
        </p:txBody>
      </p:sp>
      <p:sp>
        <p:nvSpPr>
          <p:cNvPr id="6" name="Footer Placeholder 5"/>
          <p:cNvSpPr>
            <a:spLocks noGrp="1"/>
          </p:cNvSpPr>
          <p:nvPr>
            <p:ph type="ftr" sz="quarter" idx="11"/>
          </p:nvPr>
        </p:nvSpPr>
        <p:spPr/>
        <p:txBody>
          <a:bodyPr/>
          <a:lstStyle/>
          <a:p>
            <a:endParaRPr lang="en-US">
              <a:solidFill>
                <a:srgbClr val="DFDCB7"/>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srgbClr val="DFDCB7"/>
                </a:solidFill>
              </a:rPr>
              <a:pPr/>
              <a:t>‹#›</a:t>
            </a:fld>
            <a:endParaRPr lang="en-US">
              <a:solidFill>
                <a:srgbClr val="DFDCB7"/>
              </a:solidFill>
            </a:endParaRP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1030964337"/>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ECAC5-DB58-F245-9F6E-C1BF38BC66DA}" type="datetime1">
              <a:rPr lang="en-US" altLang="ja-JP" smtClean="0">
                <a:solidFill>
                  <a:srgbClr val="675E47"/>
                </a:solidFill>
              </a:rPr>
              <a:pPr/>
              <a:t>4/13/2014</a:t>
            </a:fld>
            <a:endParaRPr lang="en-US">
              <a:solidFill>
                <a:srgbClr val="675E47"/>
              </a:solidFill>
            </a:endParaRPr>
          </a:p>
        </p:txBody>
      </p:sp>
      <p:sp>
        <p:nvSpPr>
          <p:cNvPr id="5" name="Footer Placeholder 4"/>
          <p:cNvSpPr>
            <a:spLocks noGrp="1"/>
          </p:cNvSpPr>
          <p:nvPr>
            <p:ph type="ftr" sz="quarter" idx="11"/>
          </p:nvPr>
        </p:nvSpPr>
        <p:spPr/>
        <p:txBody>
          <a:bodyPr/>
          <a:lstStyle/>
          <a:p>
            <a:endParaRPr lang="en-US">
              <a:solidFill>
                <a:srgbClr val="675E47"/>
              </a:solidFill>
            </a:endParaRPr>
          </a:p>
        </p:txBody>
      </p:sp>
      <p:sp>
        <p:nvSpPr>
          <p:cNvPr id="6" name="Slide Number Placeholder 5"/>
          <p:cNvSpPr>
            <a:spLocks noGrp="1"/>
          </p:cNvSpPr>
          <p:nvPr>
            <p:ph type="sldNum" sz="quarter" idx="12"/>
          </p:nvPr>
        </p:nvSpPr>
        <p:spPr/>
        <p:txBody>
          <a:bodyPr/>
          <a:lstStyle/>
          <a:p>
            <a:fld id="{93E4AAA4-6363-4581-962D-1ACCC2D600C5}" type="slidenum">
              <a:rPr lang="en-US" smtClean="0">
                <a:solidFill>
                  <a:srgbClr val="675E47"/>
                </a:solidFill>
              </a:rPr>
              <a:pPr/>
              <a:t>‹#›</a:t>
            </a:fld>
            <a:endParaRPr lang="en-US">
              <a:solidFill>
                <a:srgbClr val="675E47"/>
              </a:solidFill>
            </a:endParaRPr>
          </a:p>
        </p:txBody>
      </p:sp>
    </p:spTree>
    <p:extLst>
      <p:ext uri="{BB962C8B-B14F-4D97-AF65-F5344CB8AC3E}">
        <p14:creationId xmlns:p14="http://schemas.microsoft.com/office/powerpoint/2010/main" val="399938492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6272C5-9CF8-194B-BB55-84B574102721}" type="datetime1">
              <a:rPr lang="en-US" altLang="ja-JP" smtClean="0">
                <a:solidFill>
                  <a:srgbClr val="675E47"/>
                </a:solidFill>
              </a:rPr>
              <a:pPr/>
              <a:t>4/13/2014</a:t>
            </a:fld>
            <a:endParaRPr lang="en-US">
              <a:solidFill>
                <a:srgbClr val="675E47"/>
              </a:solidFill>
            </a:endParaRPr>
          </a:p>
        </p:txBody>
      </p:sp>
      <p:sp>
        <p:nvSpPr>
          <p:cNvPr id="5" name="Footer Placeholder 4"/>
          <p:cNvSpPr>
            <a:spLocks noGrp="1"/>
          </p:cNvSpPr>
          <p:nvPr>
            <p:ph type="ftr" sz="quarter" idx="11"/>
          </p:nvPr>
        </p:nvSpPr>
        <p:spPr/>
        <p:txBody>
          <a:bodyPr/>
          <a:lstStyle/>
          <a:p>
            <a:endParaRPr lang="en-US">
              <a:solidFill>
                <a:srgbClr val="675E47"/>
              </a:solidFill>
            </a:endParaRP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93E4AAA4-6363-4581-962D-1ACCC2D600C5}" type="slidenum">
              <a:rPr lang="en-US" smtClean="0">
                <a:solidFill>
                  <a:srgbClr val="DFDCB7"/>
                </a:solidFill>
              </a:rPr>
              <a:pPr/>
              <a:t>‹#›</a:t>
            </a:fld>
            <a:endParaRPr lang="en-US">
              <a:solidFill>
                <a:srgbClr val="DFDCB7"/>
              </a:solidFill>
            </a:endParaRPr>
          </a:p>
        </p:txBody>
      </p:sp>
    </p:spTree>
    <p:extLst>
      <p:ext uri="{BB962C8B-B14F-4D97-AF65-F5344CB8AC3E}">
        <p14:creationId xmlns:p14="http://schemas.microsoft.com/office/powerpoint/2010/main" val="3691828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58F9F9-AE1E-DE49-A399-C262C90E1C86}" type="datetime1">
              <a:rPr lang="en-US" altLang="ja-JP" smtClean="0">
                <a:solidFill>
                  <a:srgbClr val="895D1D"/>
                </a:solidFill>
              </a:rPr>
              <a:pPr/>
              <a:t>4/13/2014</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3206206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5EFA3-D468-E648-85B3-437120422FAD}" type="datetime1">
              <a:rPr lang="en-US" altLang="ja-JP" smtClean="0">
                <a:solidFill>
                  <a:srgbClr val="895D1D"/>
                </a:solidFill>
              </a:rPr>
              <a:pPr/>
              <a:t>4/13/2014</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3331504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C52D63-504A-0E4F-88CC-9DBE0C8B3BFF}" type="datetime1">
              <a:rPr lang="en-US" altLang="ja-JP" smtClean="0">
                <a:solidFill>
                  <a:srgbClr val="895D1D"/>
                </a:solidFill>
              </a:rPr>
              <a:pPr/>
              <a:t>4/13/2014</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93E4AAA4-6363-4581-962D-1ACCC2D600C5}"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3575354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pPr fontAlgn="auto">
              <a:spcBef>
                <a:spcPts val="0"/>
              </a:spcBef>
              <a:spcAft>
                <a:spcPts val="0"/>
              </a:spcAft>
            </a:pPr>
            <a:fld id="{B33EE1B6-D95A-CC47-BE62-D4AE9E4CA72F}" type="datetime1">
              <a:rPr lang="en-US" altLang="ja-JP" smtClean="0">
                <a:solidFill>
                  <a:srgbClr val="895D1D"/>
                </a:solidFill>
                <a:latin typeface="Book Antiqua"/>
              </a:rPr>
              <a:pPr fontAlgn="auto">
                <a:spcBef>
                  <a:spcPts val="0"/>
                </a:spcBef>
                <a:spcAft>
                  <a:spcPts val="0"/>
                </a:spcAft>
              </a:pPr>
              <a:t>4/13/2014</a:t>
            </a:fld>
            <a:endParaRPr lang="en-US">
              <a:solidFill>
                <a:srgbClr val="895D1D"/>
              </a:solidFill>
              <a:latin typeface="Book Antiqua"/>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pPr fontAlgn="auto">
              <a:spcBef>
                <a:spcPts val="0"/>
              </a:spcBef>
              <a:spcAft>
                <a:spcPts val="0"/>
              </a:spcAft>
            </a:pPr>
            <a:endParaRPr lang="en-US">
              <a:solidFill>
                <a:srgbClr val="895D1D"/>
              </a:solidFill>
              <a:latin typeface="Book Antiqua"/>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pPr fontAlgn="auto">
              <a:spcBef>
                <a:spcPts val="0"/>
              </a:spcBef>
              <a:spcAft>
                <a:spcPts val="0"/>
              </a:spcAft>
            </a:pPr>
            <a:fld id="{93E4AAA4-6363-4581-962D-1ACCC2D600C5}" type="slidenum">
              <a:rPr lang="en-US" smtClean="0">
                <a:solidFill>
                  <a:srgbClr val="895D1D"/>
                </a:solidFill>
                <a:latin typeface="Book Antiqua"/>
              </a:rPr>
              <a:pPr fontAlgn="auto">
                <a:spcBef>
                  <a:spcPts val="0"/>
                </a:spcBef>
                <a:spcAft>
                  <a:spcPts val="0"/>
                </a:spcAft>
              </a:pPr>
              <a:t>‹#›</a:t>
            </a:fld>
            <a:endParaRPr lang="en-US">
              <a:solidFill>
                <a:srgbClr val="895D1D"/>
              </a:solidFill>
              <a:latin typeface="Book Antiqua"/>
            </a:endParaRPr>
          </a:p>
        </p:txBody>
      </p:sp>
    </p:spTree>
    <p:extLst>
      <p:ext uri="{BB962C8B-B14F-4D97-AF65-F5344CB8AC3E}">
        <p14:creationId xmlns:p14="http://schemas.microsoft.com/office/powerpoint/2010/main" val="1117504969"/>
      </p:ext>
    </p:extLst>
  </p:cSld>
  <p:clrMap bg1="lt1" tx1="dk1" bg2="lt2" tx2="dk2" accent1="accent1" accent2="accent2" accent3="accent3" accent4="accent4" accent5="accent5" accent6="accent6" hlink="hlink" folHlink="folHlink"/>
  <p:sldLayoutIdLst>
    <p:sldLayoutId id="2147487832" r:id="rId1"/>
    <p:sldLayoutId id="2147487833" r:id="rId2"/>
    <p:sldLayoutId id="2147487834" r:id="rId3"/>
    <p:sldLayoutId id="2147487835" r:id="rId4"/>
    <p:sldLayoutId id="2147487836" r:id="rId5"/>
    <p:sldLayoutId id="2147487837" r:id="rId6"/>
    <p:sldLayoutId id="2147487838" r:id="rId7"/>
    <p:sldLayoutId id="2147487839" r:id="rId8"/>
    <p:sldLayoutId id="2147487840" r:id="rId9"/>
    <p:sldLayoutId id="2147487841" r:id="rId10"/>
    <p:sldLayoutId id="2147487842" r:id="rId11"/>
  </p:sldLayoutIdLst>
  <p:hf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sz="1800">
              <a:solidFill>
                <a:prstClr val="white"/>
              </a:solidFill>
            </a:endParaRPr>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sz="1800">
              <a:solidFill>
                <a:prstClr val="white"/>
              </a:solidFill>
            </a:endParaRPr>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fontAlgn="auto">
              <a:spcBef>
                <a:spcPts val="0"/>
              </a:spcBef>
              <a:spcAft>
                <a:spcPts val="0"/>
              </a:spcAft>
            </a:pPr>
            <a:fld id="{B33EE1B6-D95A-CC47-BE62-D4AE9E4CA72F}" type="datetime1">
              <a:rPr lang="en-US" altLang="ja-JP" smtClean="0">
                <a:solidFill>
                  <a:srgbClr val="E3DED1">
                    <a:shade val="50000"/>
                  </a:srgbClr>
                </a:solidFill>
                <a:latin typeface="Verdana"/>
              </a:rPr>
              <a:pPr fontAlgn="auto">
                <a:spcBef>
                  <a:spcPts val="0"/>
                </a:spcBef>
                <a:spcAft>
                  <a:spcPts val="0"/>
                </a:spcAft>
              </a:pPr>
              <a:t>4/13/2014</a:t>
            </a:fld>
            <a:endParaRPr lang="en-US">
              <a:solidFill>
                <a:srgbClr val="E3DED1">
                  <a:shade val="50000"/>
                </a:srgbClr>
              </a:solidFill>
              <a:latin typeface="Verdana"/>
            </a:endParaRP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fontAlgn="auto">
              <a:spcBef>
                <a:spcPts val="0"/>
              </a:spcBef>
              <a:spcAft>
                <a:spcPts val="0"/>
              </a:spcAft>
            </a:pPr>
            <a:endParaRPr lang="en-US">
              <a:solidFill>
                <a:srgbClr val="E3DED1">
                  <a:shade val="50000"/>
                </a:srgbClr>
              </a:solidFill>
              <a:latin typeface="Verdana"/>
            </a:endParaRP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fontAlgn="auto">
              <a:spcBef>
                <a:spcPts val="0"/>
              </a:spcBef>
              <a:spcAft>
                <a:spcPts val="0"/>
              </a:spcAft>
            </a:pPr>
            <a:fld id="{93E4AAA4-6363-4581-962D-1ACCC2D600C5}" type="slidenum">
              <a:rPr lang="en-US" smtClean="0">
                <a:solidFill>
                  <a:srgbClr val="E3DED1">
                    <a:shade val="50000"/>
                  </a:srgbClr>
                </a:solidFill>
                <a:latin typeface="Verdana"/>
              </a:rPr>
              <a:pPr fontAlgn="auto">
                <a:spcBef>
                  <a:spcPts val="0"/>
                </a:spcBef>
                <a:spcAft>
                  <a:spcPts val="0"/>
                </a:spcAft>
              </a:pPr>
              <a:t>‹#›</a:t>
            </a:fld>
            <a:endParaRPr lang="en-US">
              <a:solidFill>
                <a:srgbClr val="E3DED1">
                  <a:shade val="50000"/>
                </a:srgbClr>
              </a:solidFill>
              <a:latin typeface="Verdana"/>
            </a:endParaRPr>
          </a:p>
        </p:txBody>
      </p:sp>
    </p:spTree>
    <p:extLst>
      <p:ext uri="{BB962C8B-B14F-4D97-AF65-F5344CB8AC3E}">
        <p14:creationId xmlns:p14="http://schemas.microsoft.com/office/powerpoint/2010/main" val="2327330401"/>
      </p:ext>
    </p:extLst>
  </p:cSld>
  <p:clrMap bg1="lt1" tx1="dk1" bg2="lt2" tx2="dk2" accent1="accent1" accent2="accent2" accent3="accent3" accent4="accent4" accent5="accent5" accent6="accent6" hlink="hlink" folHlink="folHlink"/>
  <p:sldLayoutIdLst>
    <p:sldLayoutId id="2147487844" r:id="rId1"/>
    <p:sldLayoutId id="2147487845" r:id="rId2"/>
    <p:sldLayoutId id="2147487846" r:id="rId3"/>
    <p:sldLayoutId id="2147487847" r:id="rId4"/>
    <p:sldLayoutId id="2147487848" r:id="rId5"/>
    <p:sldLayoutId id="2147487849" r:id="rId6"/>
    <p:sldLayoutId id="2147487850" r:id="rId7"/>
    <p:sldLayoutId id="2147487851" r:id="rId8"/>
    <p:sldLayoutId id="2147487852" r:id="rId9"/>
    <p:sldLayoutId id="2147487853" r:id="rId10"/>
    <p:sldLayoutId id="2147487854" r:id="rId11"/>
  </p:sldLayoutIdLst>
  <p:hf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Placeholder 1"/>
          <p:cNvSpPr>
            <a:spLocks noGrp="1"/>
          </p:cNvSpPr>
          <p:nvPr>
            <p:ph type="title"/>
          </p:nvPr>
        </p:nvSpPr>
        <p:spPr>
          <a:xfrm>
            <a:off x="457200" y="990600"/>
            <a:ext cx="8229600" cy="9144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a:solidFill>
                  <a:schemeClr val="tx1"/>
                </a:solidFill>
              </a:defRPr>
            </a:lvl1pPr>
          </a:lstStyle>
          <a:p>
            <a:pPr fontAlgn="auto">
              <a:spcBef>
                <a:spcPts val="0"/>
              </a:spcBef>
              <a:spcAft>
                <a:spcPts val="0"/>
              </a:spcAft>
            </a:pPr>
            <a:fld id="{B33EE1B6-D95A-CC47-BE62-D4AE9E4CA72F}" type="datetime1">
              <a:rPr lang="en-US" altLang="ja-JP" smtClean="0">
                <a:solidFill>
                  <a:prstClr val="black"/>
                </a:solidFill>
                <a:latin typeface="Calibri"/>
              </a:rPr>
              <a:pPr fontAlgn="auto">
                <a:spcBef>
                  <a:spcPts val="0"/>
                </a:spcBef>
                <a:spcAft>
                  <a:spcPts val="0"/>
                </a:spcAft>
              </a:pPr>
              <a:t>4/13/2014</a:t>
            </a:fld>
            <a:endParaRPr lang="en-US">
              <a:solidFill>
                <a:prstClr val="black"/>
              </a:solidFill>
              <a:latin typeface="Calibri"/>
            </a:endParaRPr>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a:solidFill>
                  <a:schemeClr val="tx1"/>
                </a:solidFill>
              </a:defRPr>
            </a:lvl1pPr>
          </a:lstStyle>
          <a:p>
            <a:pPr fontAlgn="auto">
              <a:spcBef>
                <a:spcPts val="0"/>
              </a:spcBef>
              <a:spcAft>
                <a:spcPts val="0"/>
              </a:spcAft>
            </a:pPr>
            <a:endParaRPr lang="en-US">
              <a:solidFill>
                <a:prstClr val="black"/>
              </a:solidFill>
              <a:latin typeface="Calibri"/>
            </a:endParaRPr>
          </a:p>
        </p:txBody>
      </p:sp>
      <p:sp>
        <p:nvSpPr>
          <p:cNvPr id="6" name="Slide Number Placeholder 5"/>
          <p:cNvSpPr>
            <a:spLocks noGrp="1"/>
          </p:cNvSpPr>
          <p:nvPr>
            <p:ph type="sldNum" sz="quarter" idx="4"/>
          </p:nvPr>
        </p:nvSpPr>
        <p:spPr>
          <a:xfrm>
            <a:off x="8742680" y="6610350"/>
            <a:ext cx="381000" cy="228600"/>
          </a:xfrm>
          <a:prstGeom prst="rect">
            <a:avLst/>
          </a:prstGeom>
        </p:spPr>
        <p:txBody>
          <a:bodyPr vert="horz" lIns="91440" tIns="45720" rIns="91440" bIns="45720" rtlCol="0" anchor="ctr"/>
          <a:lstStyle>
            <a:lvl1pPr algn="r">
              <a:defRPr sz="900" baseline="0">
                <a:solidFill>
                  <a:schemeClr val="tx1"/>
                </a:solidFill>
              </a:defRPr>
            </a:lvl1pPr>
          </a:lstStyle>
          <a:p>
            <a:pPr fontAlgn="auto">
              <a:spcBef>
                <a:spcPts val="0"/>
              </a:spcBef>
              <a:spcAft>
                <a:spcPts val="0"/>
              </a:spcAft>
            </a:pPr>
            <a:fld id="{93E4AAA4-6363-4581-962D-1ACCC2D600C5}" type="slidenum">
              <a:rPr lang="en-US" smtClean="0">
                <a:solidFill>
                  <a:prstClr val="black"/>
                </a:solidFill>
                <a:latin typeface="Calibri"/>
              </a:rPr>
              <a:pPr fontAlgn="auto">
                <a:spcBef>
                  <a:spcPts val="0"/>
                </a:spcBef>
                <a:spcAft>
                  <a:spcPts val="0"/>
                </a:spcAft>
              </a:pPr>
              <a:t>‹#›</a:t>
            </a:fld>
            <a:endParaRPr lang="en-US">
              <a:solidFill>
                <a:prstClr val="black"/>
              </a:solidFill>
              <a:latin typeface="Calibri"/>
            </a:endParaRPr>
          </a:p>
        </p:txBody>
      </p:sp>
    </p:spTree>
    <p:extLst>
      <p:ext uri="{BB962C8B-B14F-4D97-AF65-F5344CB8AC3E}">
        <p14:creationId xmlns:p14="http://schemas.microsoft.com/office/powerpoint/2010/main" val="2040665947"/>
      </p:ext>
    </p:extLst>
  </p:cSld>
  <p:clrMap bg1="lt1" tx1="dk1" bg2="lt2" tx2="dk2" accent1="accent1" accent2="accent2" accent3="accent3" accent4="accent4" accent5="accent5" accent6="accent6" hlink="hlink" folHlink="folHlink"/>
  <p:sldLayoutIdLst>
    <p:sldLayoutId id="2147487880" r:id="rId1"/>
    <p:sldLayoutId id="2147487881" r:id="rId2"/>
    <p:sldLayoutId id="2147487882" r:id="rId3"/>
    <p:sldLayoutId id="2147487883" r:id="rId4"/>
    <p:sldLayoutId id="2147487884" r:id="rId5"/>
    <p:sldLayoutId id="2147487885" r:id="rId6"/>
    <p:sldLayoutId id="2147487886" r:id="rId7"/>
    <p:sldLayoutId id="2147487887" r:id="rId8"/>
    <p:sldLayoutId id="2147487888" r:id="rId9"/>
    <p:sldLayoutId id="2147487889" r:id="rId10"/>
    <p:sldLayoutId id="2147487890" r:id="rId11"/>
  </p:sldLayoutIdLst>
  <p:hf hdr="0" ftr="0" dt="0"/>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 name="Title Placeholder 1"/>
          <p:cNvSpPr>
            <a:spLocks noGrp="1"/>
          </p:cNvSpPr>
          <p:nvPr>
            <p:ph type="title"/>
          </p:nvPr>
        </p:nvSpPr>
        <p:spPr>
          <a:xfrm>
            <a:off x="457200" y="990600"/>
            <a:ext cx="8229600" cy="9144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a:solidFill>
                  <a:schemeClr val="tx1"/>
                </a:solidFill>
              </a:defRPr>
            </a:lvl1pPr>
          </a:lstStyle>
          <a:p>
            <a:pPr fontAlgn="auto">
              <a:spcBef>
                <a:spcPts val="0"/>
              </a:spcBef>
              <a:spcAft>
                <a:spcPts val="0"/>
              </a:spcAft>
            </a:pPr>
            <a:fld id="{B33EE1B6-D95A-CC47-BE62-D4AE9E4CA72F}" type="datetime1">
              <a:rPr lang="en-US" altLang="ja-JP" smtClean="0">
                <a:solidFill>
                  <a:srgbClr val="2F2B20"/>
                </a:solidFill>
                <a:latin typeface="Calibri"/>
              </a:rPr>
              <a:pPr fontAlgn="auto">
                <a:spcBef>
                  <a:spcPts val="0"/>
                </a:spcBef>
                <a:spcAft>
                  <a:spcPts val="0"/>
                </a:spcAft>
              </a:pPr>
              <a:t>4/13/2014</a:t>
            </a:fld>
            <a:endParaRPr lang="en-US">
              <a:solidFill>
                <a:srgbClr val="2F2B20"/>
              </a:solidFill>
              <a:latin typeface="Calibri"/>
            </a:endParaRPr>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a:solidFill>
                  <a:schemeClr val="tx1"/>
                </a:solidFill>
              </a:defRPr>
            </a:lvl1pPr>
          </a:lstStyle>
          <a:p>
            <a:pPr fontAlgn="auto">
              <a:spcBef>
                <a:spcPts val="0"/>
              </a:spcBef>
              <a:spcAft>
                <a:spcPts val="0"/>
              </a:spcAft>
            </a:pPr>
            <a:endParaRPr lang="en-US">
              <a:solidFill>
                <a:srgbClr val="2F2B20"/>
              </a:solidFill>
              <a:latin typeface="Calibri"/>
            </a:endParaRPr>
          </a:p>
        </p:txBody>
      </p:sp>
      <p:sp>
        <p:nvSpPr>
          <p:cNvPr id="6" name="Slide Number Placeholder 5"/>
          <p:cNvSpPr>
            <a:spLocks noGrp="1"/>
          </p:cNvSpPr>
          <p:nvPr>
            <p:ph type="sldNum" sz="quarter" idx="4"/>
          </p:nvPr>
        </p:nvSpPr>
        <p:spPr>
          <a:xfrm>
            <a:off x="8742680" y="6610350"/>
            <a:ext cx="381000" cy="228600"/>
          </a:xfrm>
          <a:prstGeom prst="rect">
            <a:avLst/>
          </a:prstGeom>
        </p:spPr>
        <p:txBody>
          <a:bodyPr vert="horz" lIns="91440" tIns="45720" rIns="91440" bIns="45720" rtlCol="0" anchor="ctr"/>
          <a:lstStyle>
            <a:lvl1pPr algn="r">
              <a:defRPr sz="900" baseline="0">
                <a:solidFill>
                  <a:schemeClr val="tx1"/>
                </a:solidFill>
              </a:defRPr>
            </a:lvl1pPr>
          </a:lstStyle>
          <a:p>
            <a:pPr fontAlgn="auto">
              <a:spcBef>
                <a:spcPts val="0"/>
              </a:spcBef>
              <a:spcAft>
                <a:spcPts val="0"/>
              </a:spcAft>
            </a:pPr>
            <a:fld id="{93E4AAA4-6363-4581-962D-1ACCC2D600C5}" type="slidenum">
              <a:rPr lang="en-US" smtClean="0">
                <a:solidFill>
                  <a:srgbClr val="2F2B20"/>
                </a:solidFill>
                <a:latin typeface="Calibri"/>
              </a:rPr>
              <a:pPr fontAlgn="auto">
                <a:spcBef>
                  <a:spcPts val="0"/>
                </a:spcBef>
                <a:spcAft>
                  <a:spcPts val="0"/>
                </a:spcAft>
              </a:pPr>
              <a:t>‹#›</a:t>
            </a:fld>
            <a:endParaRPr lang="en-US">
              <a:solidFill>
                <a:srgbClr val="2F2B20"/>
              </a:solidFill>
              <a:latin typeface="Calibri"/>
            </a:endParaRPr>
          </a:p>
        </p:txBody>
      </p:sp>
    </p:spTree>
    <p:extLst>
      <p:ext uri="{BB962C8B-B14F-4D97-AF65-F5344CB8AC3E}">
        <p14:creationId xmlns:p14="http://schemas.microsoft.com/office/powerpoint/2010/main" val="1156732922"/>
      </p:ext>
    </p:extLst>
  </p:cSld>
  <p:clrMap bg1="lt1" tx1="dk1" bg2="lt2" tx2="dk2" accent1="accent1" accent2="accent2" accent3="accent3" accent4="accent4" accent5="accent5" accent6="accent6" hlink="hlink" folHlink="folHlink"/>
  <p:sldLayoutIdLst>
    <p:sldLayoutId id="2147487892" r:id="rId1"/>
    <p:sldLayoutId id="2147487893" r:id="rId2"/>
    <p:sldLayoutId id="2147487894" r:id="rId3"/>
    <p:sldLayoutId id="2147487895" r:id="rId4"/>
    <p:sldLayoutId id="2147487896" r:id="rId5"/>
    <p:sldLayoutId id="2147487897" r:id="rId6"/>
    <p:sldLayoutId id="2147487898" r:id="rId7"/>
    <p:sldLayoutId id="2147487899" r:id="rId8"/>
    <p:sldLayoutId id="2147487900" r:id="rId9"/>
    <p:sldLayoutId id="2147487901" r:id="rId10"/>
    <p:sldLayoutId id="2147487902" r:id="rId11"/>
  </p:sldLayoutIdLst>
  <p:hf hdr="0" ftr="0" dt="0"/>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pPr fontAlgn="auto">
              <a:spcBef>
                <a:spcPts val="0"/>
              </a:spcBef>
              <a:spcAft>
                <a:spcPts val="0"/>
              </a:spcAft>
            </a:pPr>
            <a:fld id="{B33EE1B6-D95A-CC47-BE62-D4AE9E4CA72F}" type="datetime1">
              <a:rPr lang="en-US" altLang="ja-JP" smtClean="0">
                <a:solidFill>
                  <a:srgbClr val="FF9000"/>
                </a:solidFill>
                <a:latin typeface="Verdana"/>
              </a:rPr>
              <a:pPr fontAlgn="auto">
                <a:spcBef>
                  <a:spcPts val="0"/>
                </a:spcBef>
                <a:spcAft>
                  <a:spcPts val="0"/>
                </a:spcAft>
              </a:pPr>
              <a:t>4/13/2014</a:t>
            </a:fld>
            <a:endParaRPr lang="en-US">
              <a:solidFill>
                <a:srgbClr val="FF9000"/>
              </a:solidFill>
              <a:latin typeface="Verdana"/>
            </a:endParaRP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pPr fontAlgn="auto">
              <a:spcBef>
                <a:spcPts val="0"/>
              </a:spcBef>
              <a:spcAft>
                <a:spcPts val="0"/>
              </a:spcAft>
            </a:pPr>
            <a:endParaRPr lang="en-US">
              <a:solidFill>
                <a:srgbClr val="FF9000"/>
              </a:solidFill>
              <a:latin typeface="Verdana"/>
            </a:endParaRP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pPr fontAlgn="auto">
              <a:spcBef>
                <a:spcPts val="0"/>
              </a:spcBef>
              <a:spcAft>
                <a:spcPts val="0"/>
              </a:spcAft>
            </a:pPr>
            <a:fld id="{93E4AAA4-6363-4581-962D-1ACCC2D600C5}" type="slidenum">
              <a:rPr lang="en-US" smtClean="0">
                <a:solidFill>
                  <a:srgbClr val="FF9000"/>
                </a:solidFill>
                <a:latin typeface="Verdana"/>
              </a:rPr>
              <a:pPr fontAlgn="auto">
                <a:spcBef>
                  <a:spcPts val="0"/>
                </a:spcBef>
                <a:spcAft>
                  <a:spcPts val="0"/>
                </a:spcAft>
              </a:pPr>
              <a:t>‹#›</a:t>
            </a:fld>
            <a:endParaRPr lang="en-US">
              <a:solidFill>
                <a:srgbClr val="FF9000"/>
              </a:solidFill>
              <a:latin typeface="Verdana"/>
            </a:endParaRPr>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800">
                  <a:solidFill>
                    <a:prstClr val="white"/>
                  </a:solidFill>
                  <a:latin typeface="Verdana"/>
                </a:endParaRPr>
              </a:p>
            </p:txBody>
          </p:sp>
        </p:grpSp>
      </p:grpSp>
    </p:spTree>
    <p:extLst>
      <p:ext uri="{BB962C8B-B14F-4D97-AF65-F5344CB8AC3E}">
        <p14:creationId xmlns:p14="http://schemas.microsoft.com/office/powerpoint/2010/main" val="2563788580"/>
      </p:ext>
    </p:extLst>
  </p:cSld>
  <p:clrMap bg1="dk1" tx1="lt1" bg2="dk2" tx2="lt2" accent1="accent1" accent2="accent2" accent3="accent3" accent4="accent4" accent5="accent5" accent6="accent6" hlink="hlink" folHlink="folHlink"/>
  <p:sldLayoutIdLst>
    <p:sldLayoutId id="2147487916" r:id="rId1"/>
    <p:sldLayoutId id="2147487917" r:id="rId2"/>
    <p:sldLayoutId id="2147487918" r:id="rId3"/>
    <p:sldLayoutId id="2147487919" r:id="rId4"/>
    <p:sldLayoutId id="2147487920" r:id="rId5"/>
    <p:sldLayoutId id="2147487921" r:id="rId6"/>
    <p:sldLayoutId id="2147487922" r:id="rId7"/>
    <p:sldLayoutId id="2147487923" r:id="rId8"/>
    <p:sldLayoutId id="2147487924" r:id="rId9"/>
    <p:sldLayoutId id="2147487925" r:id="rId10"/>
    <p:sldLayoutId id="2147487926" r:id="rId11"/>
  </p:sldLayoutIdLst>
  <p:hf hdr="0" ftr="0" dt="0"/>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srgbClr val="FFFFFF"/>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fontAlgn="auto">
              <a:spcBef>
                <a:spcPts val="0"/>
              </a:spcBef>
              <a:spcAft>
                <a:spcPts val="0"/>
              </a:spcAft>
            </a:pPr>
            <a:fld id="{B33EE1B6-D95A-CC47-BE62-D4AE9E4CA72F}" type="datetime1">
              <a:rPr lang="en-US" altLang="ja-JP" smtClean="0">
                <a:solidFill>
                  <a:srgbClr val="675E47"/>
                </a:solidFill>
                <a:latin typeface="Garamond"/>
              </a:rPr>
              <a:pPr fontAlgn="auto">
                <a:spcBef>
                  <a:spcPts val="0"/>
                </a:spcBef>
                <a:spcAft>
                  <a:spcPts val="0"/>
                </a:spcAft>
              </a:pPr>
              <a:t>4/13/2014</a:t>
            </a:fld>
            <a:endParaRPr lang="en-US">
              <a:solidFill>
                <a:srgbClr val="675E47"/>
              </a:solidFill>
              <a:latin typeface="Garamond"/>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fontAlgn="auto">
              <a:spcBef>
                <a:spcPts val="0"/>
              </a:spcBef>
              <a:spcAft>
                <a:spcPts val="0"/>
              </a:spcAft>
            </a:pPr>
            <a:endParaRPr lang="en-US">
              <a:solidFill>
                <a:srgbClr val="675E47"/>
              </a:solidFill>
              <a:latin typeface="Garamond"/>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fontAlgn="auto">
              <a:spcBef>
                <a:spcPts val="0"/>
              </a:spcBef>
              <a:spcAft>
                <a:spcPts val="0"/>
              </a:spcAft>
            </a:pPr>
            <a:fld id="{93E4AAA4-6363-4581-962D-1ACCC2D600C5}" type="slidenum">
              <a:rPr lang="en-US" smtClean="0">
                <a:solidFill>
                  <a:srgbClr val="675E47"/>
                </a:solidFill>
                <a:latin typeface="Garamond"/>
              </a:rPr>
              <a:pPr fontAlgn="auto">
                <a:spcBef>
                  <a:spcPts val="0"/>
                </a:spcBef>
                <a:spcAft>
                  <a:spcPts val="0"/>
                </a:spcAft>
              </a:pPr>
              <a:t>‹#›</a:t>
            </a:fld>
            <a:endParaRPr lang="en-US">
              <a:solidFill>
                <a:srgbClr val="675E47"/>
              </a:solidFill>
              <a:latin typeface="Garamond"/>
            </a:endParaRPr>
          </a:p>
        </p:txBody>
      </p:sp>
    </p:spTree>
    <p:extLst>
      <p:ext uri="{BB962C8B-B14F-4D97-AF65-F5344CB8AC3E}">
        <p14:creationId xmlns:p14="http://schemas.microsoft.com/office/powerpoint/2010/main" val="2017894894"/>
      </p:ext>
    </p:extLst>
  </p:cSld>
  <p:clrMap bg1="lt1" tx1="dk1" bg2="lt2" tx2="dk2" accent1="accent1" accent2="accent2" accent3="accent3" accent4="accent4" accent5="accent5" accent6="accent6" hlink="hlink" folHlink="folHlink"/>
  <p:sldLayoutIdLst>
    <p:sldLayoutId id="2147487928" r:id="rId1"/>
    <p:sldLayoutId id="2147487929" r:id="rId2"/>
    <p:sldLayoutId id="2147487930" r:id="rId3"/>
    <p:sldLayoutId id="2147487931" r:id="rId4"/>
    <p:sldLayoutId id="2147487932" r:id="rId5"/>
    <p:sldLayoutId id="2147487933" r:id="rId6"/>
    <p:sldLayoutId id="2147487934" r:id="rId7"/>
    <p:sldLayoutId id="2147487935" r:id="rId8"/>
    <p:sldLayoutId id="2147487936" r:id="rId9"/>
    <p:sldLayoutId id="2147487937" r:id="rId10"/>
    <p:sldLayoutId id="2147487938" r:id="rId11"/>
  </p:sldLayoutIdLst>
  <p:hf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3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9712" y="908720"/>
            <a:ext cx="6648784" cy="1728192"/>
          </a:xfrm>
        </p:spPr>
        <p:txBody>
          <a:bodyPr>
            <a:normAutofit fontScale="90000"/>
          </a:bodyPr>
          <a:lstStyle/>
          <a:p>
            <a:pPr algn="ctr"/>
            <a:r>
              <a:rPr lang="en-US" altLang="ja-JP" sz="3000" dirty="0" smtClean="0">
                <a:latin typeface="Franklin Gothic Demi" pitchFamily="34" charset="0"/>
              </a:rPr>
              <a:t>PEDOMAN PENJATUHAN HUKDIS &amp; PENINDAKAN ADMINISTRATIF BAGI PNS</a:t>
            </a:r>
            <a:r>
              <a:rPr kumimoji="1" lang="en-US" altLang="ja-JP" sz="3000" dirty="0" smtClean="0">
                <a:latin typeface="Franklin Gothic Demi" pitchFamily="34" charset="0"/>
              </a:rPr>
              <a:t/>
            </a:r>
            <a:br>
              <a:rPr kumimoji="1" lang="en-US" altLang="ja-JP" sz="3000" dirty="0" smtClean="0">
                <a:latin typeface="Franklin Gothic Demi" pitchFamily="34" charset="0"/>
              </a:rPr>
            </a:br>
            <a:r>
              <a:rPr kumimoji="1" lang="en-US" altLang="ja-JP" sz="2300" dirty="0" smtClean="0"/>
              <a:t>DI LINGKUNGAN </a:t>
            </a:r>
            <a:br>
              <a:rPr kumimoji="1" lang="en-US" altLang="ja-JP" sz="2300" dirty="0" smtClean="0"/>
            </a:br>
            <a:r>
              <a:rPr kumimoji="1" lang="en-US" altLang="ja-JP" sz="2300" dirty="0" smtClean="0"/>
              <a:t>KEMENTERIAN HUKUM DAN HAM RI</a:t>
            </a:r>
            <a:endParaRPr kumimoji="1" lang="ja-JP" altLang="en-US" sz="2300" dirty="0"/>
          </a:p>
        </p:txBody>
      </p:sp>
      <p:sp>
        <p:nvSpPr>
          <p:cNvPr id="3" name="Subtitle 2"/>
          <p:cNvSpPr>
            <a:spLocks noGrp="1"/>
          </p:cNvSpPr>
          <p:nvPr>
            <p:ph type="subTitle" idx="1"/>
          </p:nvPr>
        </p:nvSpPr>
        <p:spPr>
          <a:xfrm>
            <a:off x="2699792" y="3645024"/>
            <a:ext cx="5928704" cy="1152128"/>
          </a:xfrm>
        </p:spPr>
        <p:txBody>
          <a:bodyPr>
            <a:normAutofit/>
          </a:bodyPr>
          <a:lstStyle/>
          <a:p>
            <a:r>
              <a:rPr kumimoji="1" lang="en-US" altLang="ja-JP" dirty="0" smtClean="0"/>
              <a:t>PERATURAN MENTERI HUKUM DAN HAM RI</a:t>
            </a:r>
          </a:p>
          <a:p>
            <a:r>
              <a:rPr lang="en-US" altLang="ja-JP" dirty="0" err="1" smtClean="0"/>
              <a:t>Nomor</a:t>
            </a:r>
            <a:r>
              <a:rPr lang="en-US" altLang="ja-JP" dirty="0" smtClean="0"/>
              <a:t>: 24 TAHUN 2013</a:t>
            </a:r>
          </a:p>
          <a:p>
            <a:pPr>
              <a:spcBef>
                <a:spcPts val="0"/>
              </a:spcBef>
            </a:pPr>
            <a:r>
              <a:rPr kumimoji="1" lang="en-US" altLang="ja-JP" dirty="0" err="1" smtClean="0"/>
              <a:t>Tanggal</a:t>
            </a:r>
            <a:r>
              <a:rPr kumimoji="1" lang="en-US" altLang="ja-JP" dirty="0" smtClean="0"/>
              <a:t> 21 JUNI 2013</a:t>
            </a:r>
            <a:endParaRPr kumimoji="1" lang="ja-JP" altLang="en-US" dirty="0"/>
          </a:p>
        </p:txBody>
      </p:sp>
      <p:pic>
        <p:nvPicPr>
          <p:cNvPr id="4" name="Picture 3" descr="LogoKemkumhamBaru.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67544" y="980728"/>
            <a:ext cx="1368152" cy="1728192"/>
          </a:xfrm>
          <a:prstGeom prst="rect">
            <a:avLst/>
          </a:prstGeom>
        </p:spPr>
      </p:pic>
      <p:cxnSp>
        <p:nvCxnSpPr>
          <p:cNvPr id="6" name="Straight Connector 5"/>
          <p:cNvCxnSpPr/>
          <p:nvPr/>
        </p:nvCxnSpPr>
        <p:spPr>
          <a:xfrm>
            <a:off x="1766031" y="3001434"/>
            <a:ext cx="6862465" cy="0"/>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690530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9247" y="2248347"/>
            <a:ext cx="7987553" cy="3877815"/>
          </a:xfrm>
        </p:spPr>
        <p:txBody>
          <a:bodyPr>
            <a:normAutofit fontScale="85000" lnSpcReduction="20000"/>
          </a:bodyPr>
          <a:lstStyle/>
          <a:p>
            <a:pPr algn="just"/>
            <a:r>
              <a:rPr lang="en-US" altLang="ja-JP" dirty="0" smtClean="0"/>
              <a:t>Peg </a:t>
            </a:r>
            <a:r>
              <a:rPr lang="en-US" altLang="ja-JP" dirty="0" err="1" smtClean="0"/>
              <a:t>yg</a:t>
            </a:r>
            <a:r>
              <a:rPr lang="en-US" altLang="ja-JP" dirty="0" smtClean="0"/>
              <a:t> </a:t>
            </a:r>
            <a:r>
              <a:rPr lang="en-US" altLang="ja-JP" dirty="0" err="1" smtClean="0"/>
              <a:t>diusulkan</a:t>
            </a:r>
            <a:r>
              <a:rPr lang="en-US" altLang="ja-JP" dirty="0" smtClean="0"/>
              <a:t> </a:t>
            </a:r>
            <a:r>
              <a:rPr lang="en-US" altLang="ja-JP" dirty="0" err="1" smtClean="0"/>
              <a:t>hukdis</a:t>
            </a:r>
            <a:r>
              <a:rPr lang="en-US" altLang="ja-JP" dirty="0" smtClean="0"/>
              <a:t> </a:t>
            </a:r>
            <a:r>
              <a:rPr lang="en-US" altLang="ja-JP" dirty="0" err="1" smtClean="0"/>
              <a:t>berupa</a:t>
            </a:r>
            <a:r>
              <a:rPr lang="en-US" altLang="ja-JP" dirty="0" smtClean="0"/>
              <a:t> </a:t>
            </a:r>
            <a:r>
              <a:rPr lang="en-US" altLang="ja-JP" dirty="0" err="1" smtClean="0"/>
              <a:t>turjab</a:t>
            </a:r>
            <a:r>
              <a:rPr lang="en-US" altLang="ja-JP" dirty="0" smtClean="0"/>
              <a:t> </a:t>
            </a:r>
            <a:r>
              <a:rPr lang="en-US" altLang="ja-JP" dirty="0" err="1" smtClean="0"/>
              <a:t>terlebih</a:t>
            </a:r>
            <a:r>
              <a:rPr lang="en-US" altLang="ja-JP" dirty="0" smtClean="0"/>
              <a:t> </a:t>
            </a:r>
            <a:r>
              <a:rPr lang="en-US" altLang="ja-JP" dirty="0" err="1" smtClean="0"/>
              <a:t>dahulu</a:t>
            </a:r>
            <a:r>
              <a:rPr lang="en-US" altLang="ja-JP" dirty="0" smtClean="0"/>
              <a:t> </a:t>
            </a:r>
            <a:r>
              <a:rPr lang="en-US" altLang="ja-JP" dirty="0" err="1" smtClean="0"/>
              <a:t>diperhatikan</a:t>
            </a:r>
            <a:r>
              <a:rPr lang="en-US" altLang="ja-JP" dirty="0" smtClean="0"/>
              <a:t> jab </a:t>
            </a:r>
            <a:r>
              <a:rPr lang="en-US" altLang="ja-JP" dirty="0" err="1" smtClean="0"/>
              <a:t>yg</a:t>
            </a:r>
            <a:r>
              <a:rPr lang="en-US" altLang="ja-JP" dirty="0" smtClean="0"/>
              <a:t> </a:t>
            </a:r>
            <a:r>
              <a:rPr lang="en-US" altLang="ja-JP" dirty="0" err="1" smtClean="0"/>
              <a:t>lowong</a:t>
            </a:r>
            <a:r>
              <a:rPr lang="en-US" altLang="ja-JP" dirty="0" smtClean="0"/>
              <a:t> </a:t>
            </a:r>
            <a:r>
              <a:rPr lang="en-US" altLang="ja-JP" dirty="0" err="1" smtClean="0"/>
              <a:t>dan</a:t>
            </a:r>
            <a:r>
              <a:rPr lang="en-US" altLang="ja-JP" dirty="0" smtClean="0"/>
              <a:t> </a:t>
            </a:r>
            <a:r>
              <a:rPr lang="en-US" altLang="ja-JP" dirty="0" err="1" smtClean="0"/>
              <a:t>kompetensinya</a:t>
            </a:r>
            <a:r>
              <a:rPr lang="en-US" altLang="ja-JP" dirty="0" smtClean="0"/>
              <a:t> </a:t>
            </a:r>
            <a:r>
              <a:rPr lang="en-US" altLang="ja-JP" dirty="0" err="1" smtClean="0"/>
              <a:t>dri</a:t>
            </a:r>
            <a:r>
              <a:rPr lang="en-US" altLang="ja-JP" dirty="0" smtClean="0"/>
              <a:t> </a:t>
            </a:r>
            <a:r>
              <a:rPr lang="en-US" altLang="ja-JP" dirty="0" err="1" smtClean="0"/>
              <a:t>Setjen</a:t>
            </a:r>
            <a:r>
              <a:rPr lang="en-US" altLang="ja-JP" dirty="0" smtClean="0"/>
              <a:t>;</a:t>
            </a:r>
          </a:p>
          <a:p>
            <a:pPr algn="just"/>
            <a:r>
              <a:rPr lang="en-US" altLang="ja-JP" dirty="0" smtClean="0"/>
              <a:t>Peg </a:t>
            </a:r>
            <a:r>
              <a:rPr lang="en-US" altLang="ja-JP" dirty="0" err="1" smtClean="0"/>
              <a:t>yg</a:t>
            </a:r>
            <a:r>
              <a:rPr lang="en-US" altLang="ja-JP" dirty="0" smtClean="0"/>
              <a:t> </a:t>
            </a:r>
            <a:r>
              <a:rPr lang="en-US" altLang="ja-JP" dirty="0" err="1" smtClean="0"/>
              <a:t>sdg</a:t>
            </a:r>
            <a:r>
              <a:rPr lang="en-US" altLang="ja-JP" dirty="0" smtClean="0"/>
              <a:t> </a:t>
            </a:r>
            <a:r>
              <a:rPr lang="en-US" altLang="ja-JP" dirty="0" err="1" smtClean="0"/>
              <a:t>dlm</a:t>
            </a:r>
            <a:r>
              <a:rPr lang="en-US" altLang="ja-JP" dirty="0" smtClean="0"/>
              <a:t> proses </a:t>
            </a:r>
            <a:r>
              <a:rPr lang="en-US" altLang="ja-JP" dirty="0" err="1" smtClean="0"/>
              <a:t>riks</a:t>
            </a:r>
            <a:r>
              <a:rPr lang="en-US" altLang="ja-JP" dirty="0" smtClean="0"/>
              <a:t> </a:t>
            </a:r>
            <a:r>
              <a:rPr lang="en-US" altLang="ja-JP" dirty="0" err="1" smtClean="0"/>
              <a:t>atau</a:t>
            </a:r>
            <a:r>
              <a:rPr lang="en-US" altLang="ja-JP" dirty="0" smtClean="0"/>
              <a:t> </a:t>
            </a:r>
            <a:r>
              <a:rPr lang="en-US" altLang="ja-JP" dirty="0" err="1" smtClean="0"/>
              <a:t>sdg</a:t>
            </a:r>
            <a:r>
              <a:rPr lang="en-US" altLang="ja-JP" dirty="0" smtClean="0"/>
              <a:t> </a:t>
            </a:r>
            <a:r>
              <a:rPr lang="en-US" altLang="ja-JP" dirty="0" err="1" smtClean="0"/>
              <a:t>upaya</a:t>
            </a:r>
            <a:r>
              <a:rPr lang="en-US" altLang="ja-JP" dirty="0" smtClean="0"/>
              <a:t> </a:t>
            </a:r>
            <a:r>
              <a:rPr lang="en-US" altLang="ja-JP" dirty="0" err="1" smtClean="0"/>
              <a:t>adm</a:t>
            </a:r>
            <a:r>
              <a:rPr lang="en-US" altLang="ja-JP" dirty="0" smtClean="0"/>
              <a:t>, </a:t>
            </a:r>
            <a:r>
              <a:rPr lang="en-US" altLang="ja-JP" dirty="0" err="1" smtClean="0"/>
              <a:t>tdk</a:t>
            </a:r>
            <a:r>
              <a:rPr lang="en-US" altLang="ja-JP" dirty="0" smtClean="0"/>
              <a:t> </a:t>
            </a:r>
            <a:r>
              <a:rPr lang="en-US" altLang="ja-JP" dirty="0" err="1" smtClean="0"/>
              <a:t>dpt</a:t>
            </a:r>
            <a:r>
              <a:rPr lang="en-US" altLang="ja-JP" dirty="0" smtClean="0"/>
              <a:t> </a:t>
            </a:r>
            <a:r>
              <a:rPr lang="en-US" altLang="ja-JP" dirty="0" err="1" smtClean="0"/>
              <a:t>disetujui</a:t>
            </a:r>
            <a:r>
              <a:rPr lang="en-US" altLang="ja-JP" dirty="0" smtClean="0"/>
              <a:t> </a:t>
            </a:r>
            <a:r>
              <a:rPr lang="en-US" altLang="ja-JP" dirty="0" err="1" smtClean="0"/>
              <a:t>unt</a:t>
            </a:r>
            <a:r>
              <a:rPr lang="en-US" altLang="ja-JP" dirty="0" smtClean="0"/>
              <a:t> </a:t>
            </a:r>
            <a:r>
              <a:rPr lang="en-US" altLang="ja-JP" dirty="0" err="1" smtClean="0"/>
              <a:t>pindah</a:t>
            </a:r>
            <a:r>
              <a:rPr lang="en-US" altLang="ja-JP" dirty="0" smtClean="0"/>
              <a:t> </a:t>
            </a:r>
            <a:r>
              <a:rPr lang="en-US" altLang="ja-JP" dirty="0" err="1" smtClean="0"/>
              <a:t>instansi</a:t>
            </a:r>
            <a:r>
              <a:rPr lang="en-US" altLang="ja-JP" dirty="0" smtClean="0"/>
              <a:t>;</a:t>
            </a:r>
          </a:p>
          <a:p>
            <a:pPr algn="just"/>
            <a:r>
              <a:rPr lang="en-US" altLang="ja-JP" dirty="0" smtClean="0"/>
              <a:t>Peg </a:t>
            </a:r>
            <a:r>
              <a:rPr lang="en-US" altLang="ja-JP" dirty="0" err="1" smtClean="0"/>
              <a:t>yg</a:t>
            </a:r>
            <a:r>
              <a:rPr lang="en-US" altLang="ja-JP" dirty="0" smtClean="0"/>
              <a:t> </a:t>
            </a:r>
            <a:r>
              <a:rPr lang="en-US" altLang="ja-JP" dirty="0" err="1" smtClean="0"/>
              <a:t>sdg</a:t>
            </a:r>
            <a:r>
              <a:rPr lang="en-US" altLang="ja-JP" dirty="0" smtClean="0"/>
              <a:t> </a:t>
            </a:r>
            <a:r>
              <a:rPr lang="en-US" altLang="ja-JP" dirty="0" err="1" smtClean="0"/>
              <a:t>dlm</a:t>
            </a:r>
            <a:r>
              <a:rPr lang="en-US" altLang="ja-JP" dirty="0" smtClean="0"/>
              <a:t> proses </a:t>
            </a:r>
            <a:r>
              <a:rPr lang="en-US" altLang="ja-JP" dirty="0" err="1" smtClean="0"/>
              <a:t>riks</a:t>
            </a:r>
            <a:r>
              <a:rPr lang="en-US" altLang="ja-JP" dirty="0" smtClean="0"/>
              <a:t>, </a:t>
            </a:r>
            <a:r>
              <a:rPr lang="en-US" altLang="ja-JP" dirty="0" err="1" smtClean="0"/>
              <a:t>tdk</a:t>
            </a:r>
            <a:r>
              <a:rPr lang="en-US" altLang="ja-JP" dirty="0" smtClean="0"/>
              <a:t> </a:t>
            </a:r>
            <a:r>
              <a:rPr lang="en-US" altLang="ja-JP" dirty="0" err="1" smtClean="0"/>
              <a:t>dpt</a:t>
            </a:r>
            <a:r>
              <a:rPr lang="en-US" altLang="ja-JP" dirty="0" smtClean="0"/>
              <a:t> </a:t>
            </a:r>
            <a:r>
              <a:rPr lang="en-US" altLang="ja-JP" dirty="0" err="1" smtClean="0"/>
              <a:t>dipertimbangkan</a:t>
            </a:r>
            <a:r>
              <a:rPr lang="en-US" altLang="ja-JP" dirty="0" smtClean="0"/>
              <a:t> </a:t>
            </a:r>
            <a:r>
              <a:rPr lang="en-US" altLang="ja-JP" dirty="0" err="1" smtClean="0"/>
              <a:t>kp</a:t>
            </a:r>
            <a:r>
              <a:rPr lang="en-US" altLang="ja-JP" dirty="0" smtClean="0"/>
              <a:t> </a:t>
            </a:r>
            <a:r>
              <a:rPr lang="en-US" altLang="ja-JP" dirty="0" err="1" smtClean="0"/>
              <a:t>nya</a:t>
            </a:r>
            <a:r>
              <a:rPr lang="en-US" altLang="ja-JP" dirty="0" smtClean="0"/>
              <a:t>;</a:t>
            </a:r>
          </a:p>
          <a:p>
            <a:pPr algn="just"/>
            <a:r>
              <a:rPr lang="en-US" altLang="ja-JP" dirty="0" smtClean="0"/>
              <a:t>Peg </a:t>
            </a:r>
            <a:r>
              <a:rPr lang="en-US" altLang="ja-JP" dirty="0" err="1" smtClean="0"/>
              <a:t>yg</a:t>
            </a:r>
            <a:r>
              <a:rPr lang="en-US" altLang="ja-JP" dirty="0" smtClean="0"/>
              <a:t> </a:t>
            </a:r>
            <a:r>
              <a:rPr lang="en-US" altLang="ja-JP" dirty="0" err="1" smtClean="0"/>
              <a:t>sdg</a:t>
            </a:r>
            <a:r>
              <a:rPr lang="en-US" altLang="ja-JP" dirty="0" smtClean="0"/>
              <a:t> </a:t>
            </a:r>
            <a:r>
              <a:rPr lang="en-US" altLang="ja-JP" dirty="0" err="1" smtClean="0"/>
              <a:t>menjalani</a:t>
            </a:r>
            <a:r>
              <a:rPr lang="en-US" altLang="ja-JP" dirty="0" smtClean="0"/>
              <a:t> </a:t>
            </a:r>
            <a:r>
              <a:rPr lang="en-US" altLang="ja-JP" dirty="0" err="1" smtClean="0"/>
              <a:t>hukdis</a:t>
            </a:r>
            <a:r>
              <a:rPr lang="en-US" altLang="ja-JP" dirty="0" smtClean="0"/>
              <a:t> </a:t>
            </a:r>
            <a:r>
              <a:rPr lang="en-US" altLang="ja-JP" dirty="0" err="1" smtClean="0"/>
              <a:t>dan</a:t>
            </a:r>
            <a:r>
              <a:rPr lang="en-US" altLang="ja-JP" dirty="0" smtClean="0"/>
              <a:t> </a:t>
            </a:r>
            <a:r>
              <a:rPr lang="en-US" altLang="ja-JP" dirty="0" err="1" smtClean="0"/>
              <a:t>melakukn</a:t>
            </a:r>
            <a:r>
              <a:rPr lang="en-US" altLang="ja-JP" dirty="0" smtClean="0"/>
              <a:t> </a:t>
            </a:r>
            <a:r>
              <a:rPr lang="en-US" altLang="ja-JP" dirty="0" err="1" smtClean="0"/>
              <a:t>kembali</a:t>
            </a:r>
            <a:r>
              <a:rPr lang="en-US" altLang="ja-JP" dirty="0" smtClean="0"/>
              <a:t>  </a:t>
            </a:r>
            <a:r>
              <a:rPr lang="en-US" altLang="ja-JP" dirty="0" err="1" smtClean="0"/>
              <a:t>pelanggaran</a:t>
            </a:r>
            <a:r>
              <a:rPr lang="en-US" altLang="ja-JP" dirty="0" smtClean="0"/>
              <a:t> </a:t>
            </a:r>
            <a:r>
              <a:rPr lang="en-US" altLang="ja-JP" dirty="0" err="1" smtClean="0"/>
              <a:t>disiplin</a:t>
            </a:r>
            <a:r>
              <a:rPr lang="en-US" altLang="ja-JP" dirty="0" smtClean="0"/>
              <a:t>, </a:t>
            </a:r>
            <a:r>
              <a:rPr lang="en-US" altLang="ja-JP" dirty="0" err="1" smtClean="0"/>
              <a:t>hrs</a:t>
            </a:r>
            <a:r>
              <a:rPr lang="en-US" altLang="ja-JP" dirty="0" smtClean="0"/>
              <a:t> </a:t>
            </a:r>
            <a:r>
              <a:rPr lang="en-US" altLang="ja-JP" dirty="0" err="1" smtClean="0"/>
              <a:t>dijatuhi</a:t>
            </a:r>
            <a:r>
              <a:rPr lang="en-US" altLang="ja-JP" dirty="0" smtClean="0"/>
              <a:t> </a:t>
            </a:r>
            <a:r>
              <a:rPr lang="en-US" altLang="ja-JP" dirty="0" err="1" smtClean="0"/>
              <a:t>hukdis</a:t>
            </a:r>
            <a:r>
              <a:rPr lang="en-US" altLang="ja-JP" dirty="0" smtClean="0"/>
              <a:t> </a:t>
            </a:r>
            <a:r>
              <a:rPr lang="en-US" altLang="ja-JP" dirty="0" err="1" smtClean="0"/>
              <a:t>sbg</a:t>
            </a:r>
            <a:r>
              <a:rPr lang="en-US" altLang="ja-JP" dirty="0" smtClean="0"/>
              <a:t> </a:t>
            </a:r>
            <a:r>
              <a:rPr lang="en-US" altLang="ja-JP" dirty="0" err="1" smtClean="0"/>
              <a:t>pemberatan</a:t>
            </a:r>
            <a:r>
              <a:rPr lang="en-US" altLang="ja-JP" dirty="0" smtClean="0"/>
              <a:t>;</a:t>
            </a:r>
          </a:p>
          <a:p>
            <a:pPr algn="just"/>
            <a:r>
              <a:rPr lang="en-US" altLang="ja-JP" dirty="0" err="1" smtClean="0"/>
              <a:t>Hasil</a:t>
            </a:r>
            <a:r>
              <a:rPr lang="en-US" altLang="ja-JP" dirty="0" smtClean="0"/>
              <a:t> </a:t>
            </a:r>
            <a:r>
              <a:rPr lang="en-US" altLang="ja-JP" dirty="0" err="1" smtClean="0"/>
              <a:t>riks</a:t>
            </a:r>
            <a:r>
              <a:rPr lang="en-US" altLang="ja-JP" dirty="0" smtClean="0"/>
              <a:t> </a:t>
            </a:r>
            <a:r>
              <a:rPr lang="en-US" altLang="ja-JP" dirty="0" err="1" smtClean="0"/>
              <a:t>pihak</a:t>
            </a:r>
            <a:r>
              <a:rPr lang="en-US" altLang="ja-JP" dirty="0" smtClean="0"/>
              <a:t> </a:t>
            </a:r>
            <a:r>
              <a:rPr lang="en-US" altLang="ja-JP" dirty="0" err="1" smtClean="0"/>
              <a:t>berwjb</a:t>
            </a:r>
            <a:r>
              <a:rPr lang="en-US" altLang="ja-JP" dirty="0" smtClean="0"/>
              <a:t> </a:t>
            </a:r>
            <a:r>
              <a:rPr lang="en-US" altLang="ja-JP" dirty="0" err="1" smtClean="0"/>
              <a:t>dan</a:t>
            </a:r>
            <a:r>
              <a:rPr lang="en-US" altLang="ja-JP" dirty="0" smtClean="0"/>
              <a:t> </a:t>
            </a:r>
            <a:r>
              <a:rPr lang="en-US" altLang="ja-JP" dirty="0" err="1" smtClean="0"/>
              <a:t>unsur</a:t>
            </a:r>
            <a:r>
              <a:rPr lang="en-US" altLang="ja-JP" dirty="0" smtClean="0"/>
              <a:t> was </a:t>
            </a:r>
            <a:r>
              <a:rPr lang="en-US" altLang="ja-JP" dirty="0" err="1" smtClean="0"/>
              <a:t>dpt</a:t>
            </a:r>
            <a:r>
              <a:rPr lang="en-US" altLang="ja-JP" dirty="0" smtClean="0"/>
              <a:t> </a:t>
            </a:r>
            <a:r>
              <a:rPr lang="en-US" altLang="ja-JP" dirty="0" err="1" smtClean="0"/>
              <a:t>digunakan</a:t>
            </a:r>
            <a:r>
              <a:rPr lang="en-US" altLang="ja-JP" dirty="0" smtClean="0"/>
              <a:t> </a:t>
            </a:r>
            <a:r>
              <a:rPr lang="en-US" altLang="ja-JP" dirty="0" err="1" smtClean="0"/>
              <a:t>sbg</a:t>
            </a:r>
            <a:r>
              <a:rPr lang="en-US" altLang="ja-JP" dirty="0" smtClean="0"/>
              <a:t> </a:t>
            </a:r>
            <a:r>
              <a:rPr lang="en-US" altLang="ja-JP" dirty="0" err="1" smtClean="0"/>
              <a:t>bahan</a:t>
            </a:r>
            <a:r>
              <a:rPr lang="en-US" altLang="ja-JP" dirty="0" smtClean="0"/>
              <a:t> </a:t>
            </a:r>
            <a:r>
              <a:rPr lang="en-US" altLang="ja-JP" dirty="0" err="1" smtClean="0"/>
              <a:t>unt</a:t>
            </a:r>
            <a:r>
              <a:rPr lang="en-US" altLang="ja-JP" dirty="0" smtClean="0"/>
              <a:t> </a:t>
            </a:r>
            <a:r>
              <a:rPr lang="en-US" altLang="ja-JP" dirty="0" err="1" smtClean="0"/>
              <a:t>melakukn</a:t>
            </a:r>
            <a:r>
              <a:rPr lang="en-US" altLang="ja-JP" dirty="0" smtClean="0"/>
              <a:t> </a:t>
            </a:r>
            <a:r>
              <a:rPr lang="en-US" altLang="ja-JP" dirty="0" err="1" smtClean="0"/>
              <a:t>riks</a:t>
            </a:r>
            <a:r>
              <a:rPr lang="en-US" altLang="ja-JP" dirty="0" smtClean="0"/>
              <a:t> </a:t>
            </a:r>
            <a:r>
              <a:rPr lang="en-US" altLang="ja-JP" dirty="0" err="1" smtClean="0"/>
              <a:t>atau</a:t>
            </a:r>
            <a:r>
              <a:rPr lang="en-US" altLang="ja-JP" dirty="0" smtClean="0"/>
              <a:t> </a:t>
            </a:r>
            <a:r>
              <a:rPr lang="en-US" altLang="ja-JP" dirty="0" err="1" smtClean="0"/>
              <a:t>melengkapi</a:t>
            </a:r>
            <a:r>
              <a:rPr lang="en-US" altLang="ja-JP" dirty="0" smtClean="0"/>
              <a:t> BAP </a:t>
            </a:r>
            <a:r>
              <a:rPr lang="en-US" altLang="ja-JP" dirty="0" err="1" smtClean="0"/>
              <a:t>thd</a:t>
            </a:r>
            <a:r>
              <a:rPr lang="en-US" altLang="ja-JP" dirty="0" smtClean="0"/>
              <a:t> peg </a:t>
            </a:r>
            <a:r>
              <a:rPr lang="en-US" altLang="ja-JP" dirty="0" err="1" smtClean="0"/>
              <a:t>yg</a:t>
            </a:r>
            <a:r>
              <a:rPr lang="en-US" altLang="ja-JP" dirty="0" smtClean="0"/>
              <a:t> </a:t>
            </a:r>
            <a:r>
              <a:rPr lang="en-US" altLang="ja-JP" dirty="0" err="1" smtClean="0"/>
              <a:t>diduga</a:t>
            </a:r>
            <a:r>
              <a:rPr lang="en-US" altLang="ja-JP" dirty="0" smtClean="0"/>
              <a:t> </a:t>
            </a:r>
            <a:r>
              <a:rPr lang="en-US" altLang="ja-JP" dirty="0" err="1" smtClean="0"/>
              <a:t>melakukn</a:t>
            </a:r>
            <a:r>
              <a:rPr lang="en-US" altLang="ja-JP" dirty="0" smtClean="0"/>
              <a:t> </a:t>
            </a:r>
            <a:r>
              <a:rPr lang="en-US" altLang="ja-JP" dirty="0" err="1" smtClean="0"/>
              <a:t>pelanggaran</a:t>
            </a:r>
            <a:r>
              <a:rPr lang="en-US" altLang="ja-JP" dirty="0" smtClean="0"/>
              <a:t> </a:t>
            </a:r>
            <a:r>
              <a:rPr lang="en-US" altLang="ja-JP" dirty="0" err="1" smtClean="0"/>
              <a:t>disiplin</a:t>
            </a:r>
            <a:r>
              <a:rPr lang="en-US" altLang="ja-JP" dirty="0" smtClean="0"/>
              <a:t>;</a:t>
            </a:r>
          </a:p>
          <a:p>
            <a:pPr algn="just"/>
            <a:r>
              <a:rPr lang="en-US" altLang="ja-JP" dirty="0" smtClean="0"/>
              <a:t>Peg </a:t>
            </a:r>
            <a:r>
              <a:rPr lang="en-US" altLang="ja-JP" dirty="0" err="1" smtClean="0"/>
              <a:t>yg</a:t>
            </a:r>
            <a:r>
              <a:rPr lang="en-US" altLang="ja-JP" dirty="0" smtClean="0"/>
              <a:t> </a:t>
            </a:r>
            <a:r>
              <a:rPr lang="en-US" altLang="ja-JP" dirty="0" err="1" smtClean="0"/>
              <a:t>sdg</a:t>
            </a:r>
            <a:r>
              <a:rPr lang="en-US" altLang="ja-JP" dirty="0" smtClean="0"/>
              <a:t> </a:t>
            </a:r>
            <a:r>
              <a:rPr lang="en-US" altLang="ja-JP" dirty="0" err="1" smtClean="0"/>
              <a:t>dlm</a:t>
            </a:r>
            <a:r>
              <a:rPr lang="en-US" altLang="ja-JP" dirty="0" smtClean="0"/>
              <a:t> proses </a:t>
            </a:r>
            <a:r>
              <a:rPr lang="en-US" altLang="ja-JP" dirty="0" err="1" smtClean="0"/>
              <a:t>dan</a:t>
            </a:r>
            <a:r>
              <a:rPr lang="en-US" altLang="ja-JP" dirty="0" smtClean="0"/>
              <a:t> / </a:t>
            </a:r>
            <a:r>
              <a:rPr lang="en-US" altLang="ja-JP" dirty="0" err="1" smtClean="0"/>
              <a:t>atau</a:t>
            </a:r>
            <a:r>
              <a:rPr lang="en-US" altLang="ja-JP" dirty="0" smtClean="0"/>
              <a:t> </a:t>
            </a:r>
            <a:r>
              <a:rPr lang="en-US" altLang="ja-JP" dirty="0" err="1" smtClean="0"/>
              <a:t>menjalani</a:t>
            </a:r>
            <a:r>
              <a:rPr lang="en-US" altLang="ja-JP" dirty="0" smtClean="0"/>
              <a:t> </a:t>
            </a:r>
            <a:r>
              <a:rPr lang="en-US" altLang="ja-JP" dirty="0" err="1" smtClean="0"/>
              <a:t>hukdis</a:t>
            </a:r>
            <a:r>
              <a:rPr lang="en-US" altLang="ja-JP" dirty="0" smtClean="0"/>
              <a:t>, </a:t>
            </a:r>
            <a:r>
              <a:rPr lang="en-US" altLang="ja-JP" dirty="0" err="1" smtClean="0"/>
              <a:t>tdk</a:t>
            </a:r>
            <a:r>
              <a:rPr lang="en-US" altLang="ja-JP" dirty="0" smtClean="0"/>
              <a:t> </a:t>
            </a:r>
            <a:r>
              <a:rPr lang="en-US" altLang="ja-JP" dirty="0" err="1" smtClean="0"/>
              <a:t>dpt</a:t>
            </a:r>
            <a:r>
              <a:rPr lang="en-US" altLang="ja-JP" dirty="0" smtClean="0"/>
              <a:t> </a:t>
            </a:r>
            <a:r>
              <a:rPr lang="en-US" altLang="ja-JP" dirty="0" err="1" smtClean="0"/>
              <a:t>dipertimbangkan</a:t>
            </a:r>
            <a:r>
              <a:rPr lang="en-US" altLang="ja-JP" dirty="0" smtClean="0"/>
              <a:t> KGB </a:t>
            </a:r>
            <a:r>
              <a:rPr lang="en-US" altLang="ja-JP" dirty="0" err="1" smtClean="0"/>
              <a:t>dan</a:t>
            </a:r>
            <a:r>
              <a:rPr lang="en-US" altLang="ja-JP" dirty="0" smtClean="0"/>
              <a:t> KP </a:t>
            </a:r>
            <a:r>
              <a:rPr lang="en-US" altLang="ja-JP" dirty="0" err="1" smtClean="0"/>
              <a:t>nya</a:t>
            </a:r>
            <a:r>
              <a:rPr lang="en-US" altLang="ja-JP" dirty="0" smtClean="0"/>
              <a:t> </a:t>
            </a:r>
            <a:r>
              <a:rPr lang="en-US" altLang="ja-JP" dirty="0" err="1" smtClean="0"/>
              <a:t>serta</a:t>
            </a:r>
            <a:r>
              <a:rPr lang="en-US" altLang="ja-JP" dirty="0" smtClean="0"/>
              <a:t> </a:t>
            </a:r>
            <a:r>
              <a:rPr lang="en-US" altLang="ja-JP" dirty="0" err="1" smtClean="0"/>
              <a:t>tdk</a:t>
            </a:r>
            <a:r>
              <a:rPr lang="en-US" altLang="ja-JP" dirty="0" smtClean="0"/>
              <a:t> </a:t>
            </a:r>
            <a:r>
              <a:rPr lang="en-US" altLang="ja-JP" dirty="0" err="1" smtClean="0"/>
              <a:t>dpt</a:t>
            </a:r>
            <a:r>
              <a:rPr lang="en-US" altLang="ja-JP" dirty="0" smtClean="0"/>
              <a:t> </a:t>
            </a:r>
            <a:r>
              <a:rPr lang="en-US" altLang="ja-JP" dirty="0" err="1" smtClean="0"/>
              <a:t>diusulkan</a:t>
            </a:r>
            <a:r>
              <a:rPr lang="en-US" altLang="ja-JP" dirty="0" smtClean="0"/>
              <a:t> </a:t>
            </a:r>
            <a:r>
              <a:rPr lang="en-US" altLang="ja-JP" dirty="0" err="1" smtClean="0"/>
              <a:t>mutasi</a:t>
            </a:r>
            <a:r>
              <a:rPr lang="en-US" altLang="ja-JP" dirty="0" smtClean="0"/>
              <a:t>, </a:t>
            </a:r>
            <a:r>
              <a:rPr lang="en-US" altLang="ja-JP" dirty="0" err="1" smtClean="0"/>
              <a:t>diklat</a:t>
            </a:r>
            <a:r>
              <a:rPr lang="en-US" altLang="ja-JP" dirty="0" smtClean="0"/>
              <a:t>, </a:t>
            </a:r>
            <a:r>
              <a:rPr lang="en-US" altLang="ja-JP" dirty="0" err="1" smtClean="0"/>
              <a:t>dan</a:t>
            </a:r>
            <a:r>
              <a:rPr lang="en-US" altLang="ja-JP" dirty="0" smtClean="0"/>
              <a:t> </a:t>
            </a:r>
            <a:r>
              <a:rPr lang="en-US" altLang="ja-JP" dirty="0" err="1" smtClean="0"/>
              <a:t>promosi</a:t>
            </a:r>
            <a:r>
              <a:rPr lang="en-US" altLang="ja-JP" dirty="0" smtClean="0"/>
              <a:t> jab. </a:t>
            </a:r>
            <a:r>
              <a:rPr lang="en-US" altLang="ja-JP" dirty="0" err="1" smtClean="0"/>
              <a:t>Dlm</a:t>
            </a:r>
            <a:r>
              <a:rPr lang="en-US" altLang="ja-JP" dirty="0" smtClean="0"/>
              <a:t> </a:t>
            </a:r>
            <a:r>
              <a:rPr lang="en-US" altLang="ja-JP" dirty="0" err="1" smtClean="0"/>
              <a:t>hal</a:t>
            </a:r>
            <a:r>
              <a:rPr lang="en-US" altLang="ja-JP" dirty="0" smtClean="0"/>
              <a:t> </a:t>
            </a:r>
            <a:r>
              <a:rPr lang="en-US" altLang="ja-JP" dirty="0" err="1" smtClean="0"/>
              <a:t>pertimbangan</a:t>
            </a:r>
            <a:r>
              <a:rPr lang="en-US" altLang="ja-JP" dirty="0" smtClean="0"/>
              <a:t> </a:t>
            </a:r>
            <a:r>
              <a:rPr lang="en-US" altLang="ja-JP" dirty="0" err="1" smtClean="0"/>
              <a:t>tertentu</a:t>
            </a:r>
            <a:r>
              <a:rPr lang="en-US" altLang="ja-JP" dirty="0" smtClean="0"/>
              <a:t>, </a:t>
            </a:r>
            <a:r>
              <a:rPr lang="en-US" altLang="ja-JP" dirty="0" err="1" smtClean="0"/>
              <a:t>ybs</a:t>
            </a:r>
            <a:r>
              <a:rPr lang="en-US" altLang="ja-JP" dirty="0" smtClean="0"/>
              <a:t> </a:t>
            </a:r>
            <a:r>
              <a:rPr lang="en-US" altLang="ja-JP" dirty="0" err="1" smtClean="0"/>
              <a:t>dpt</a:t>
            </a:r>
            <a:r>
              <a:rPr lang="en-US" altLang="ja-JP" dirty="0" smtClean="0"/>
              <a:t> </a:t>
            </a:r>
            <a:r>
              <a:rPr lang="en-US" altLang="ja-JP" dirty="0" err="1" smtClean="0"/>
              <a:t>diusulkan</a:t>
            </a:r>
            <a:r>
              <a:rPr lang="en-US" altLang="ja-JP" dirty="0" smtClean="0"/>
              <a:t> </a:t>
            </a:r>
            <a:r>
              <a:rPr lang="en-US" altLang="ja-JP" dirty="0" err="1" smtClean="0"/>
              <a:t>mutasi</a:t>
            </a:r>
            <a:r>
              <a:rPr lang="en-US" altLang="ja-JP" dirty="0" smtClean="0"/>
              <a:t> </a:t>
            </a:r>
            <a:r>
              <a:rPr lang="en-US" altLang="ja-JP" dirty="0" err="1" smtClean="0"/>
              <a:t>atau</a:t>
            </a:r>
            <a:r>
              <a:rPr lang="en-US" altLang="ja-JP" dirty="0" smtClean="0"/>
              <a:t> </a:t>
            </a:r>
            <a:r>
              <a:rPr lang="en-US" altLang="ja-JP" dirty="0" err="1" smtClean="0"/>
              <a:t>diklat</a:t>
            </a:r>
            <a:r>
              <a:rPr lang="en-US" altLang="ja-JP" dirty="0" smtClean="0"/>
              <a:t> </a:t>
            </a:r>
            <a:r>
              <a:rPr lang="en-US" altLang="ja-JP" dirty="0" err="1" smtClean="0"/>
              <a:t>dlm</a:t>
            </a:r>
            <a:r>
              <a:rPr lang="en-US" altLang="ja-JP" dirty="0" smtClean="0"/>
              <a:t> </a:t>
            </a:r>
            <a:r>
              <a:rPr lang="en-US" altLang="ja-JP" dirty="0" err="1" smtClean="0"/>
              <a:t>rangka</a:t>
            </a:r>
            <a:r>
              <a:rPr lang="en-US" altLang="ja-JP" dirty="0" smtClean="0"/>
              <a:t> </a:t>
            </a:r>
            <a:r>
              <a:rPr lang="en-US" altLang="ja-JP" dirty="0" err="1" smtClean="0"/>
              <a:t>pembinaan</a:t>
            </a:r>
            <a:r>
              <a:rPr lang="en-US" altLang="ja-JP" dirty="0" smtClean="0"/>
              <a:t>;</a:t>
            </a:r>
          </a:p>
          <a:p>
            <a:endParaRPr lang="en-US" altLang="ja-JP" dirty="0" smtClean="0"/>
          </a:p>
          <a:p>
            <a:endParaRPr lang="en-US" altLang="ja-JP" dirty="0" smtClean="0"/>
          </a:p>
          <a:p>
            <a:pPr marL="0" indent="0">
              <a:buNone/>
            </a:pPr>
            <a:endParaRPr lang="en-US" altLang="ja-JP" dirty="0" smtClean="0"/>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895D1D"/>
                </a:solidFill>
              </a:rPr>
              <a:pPr/>
              <a:t>10</a:t>
            </a:fld>
            <a:endParaRPr lang="en-US">
              <a:solidFill>
                <a:srgbClr val="895D1D"/>
              </a:solidFill>
            </a:endParaRPr>
          </a:p>
        </p:txBody>
      </p:sp>
      <p:sp>
        <p:nvSpPr>
          <p:cNvPr id="2" name="Title 1"/>
          <p:cNvSpPr>
            <a:spLocks noGrp="1"/>
          </p:cNvSpPr>
          <p:nvPr>
            <p:ph type="title"/>
          </p:nvPr>
        </p:nvSpPr>
        <p:spPr>
          <a:xfrm>
            <a:off x="688490" y="685800"/>
            <a:ext cx="7756263" cy="762000"/>
          </a:xfrm>
        </p:spPr>
        <p:txBody>
          <a:bodyPr/>
          <a:lstStyle/>
          <a:p>
            <a:r>
              <a:rPr lang="en-US" altLang="ja-JP" sz="4000" b="1" dirty="0" err="1" smtClean="0"/>
              <a:t>Ketentuan</a:t>
            </a:r>
            <a:r>
              <a:rPr lang="en-US" altLang="ja-JP" sz="4000" b="1" dirty="0" smtClean="0"/>
              <a:t> </a:t>
            </a:r>
            <a:r>
              <a:rPr lang="en-US" altLang="ja-JP" sz="4000" b="1" dirty="0" err="1" smtClean="0"/>
              <a:t>Lains</a:t>
            </a:r>
            <a:endParaRPr lang="ja-JP" altLang="en-US" sz="4000" b="1" dirty="0"/>
          </a:p>
        </p:txBody>
      </p:sp>
    </p:spTree>
    <p:extLst>
      <p:ext uri="{BB962C8B-B14F-4D97-AF65-F5344CB8AC3E}">
        <p14:creationId xmlns:p14="http://schemas.microsoft.com/office/powerpoint/2010/main" val="140832663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9247" y="609600"/>
            <a:ext cx="7987553" cy="5638801"/>
          </a:xfrm>
        </p:spPr>
        <p:txBody>
          <a:bodyPr>
            <a:normAutofit fontScale="85000" lnSpcReduction="20000"/>
          </a:bodyPr>
          <a:lstStyle/>
          <a:p>
            <a:pPr algn="just"/>
            <a:r>
              <a:rPr lang="en-US" altLang="ja-JP" dirty="0" smtClean="0"/>
              <a:t>CPNS </a:t>
            </a:r>
            <a:r>
              <a:rPr lang="en-US" altLang="ja-JP" dirty="0" err="1" smtClean="0"/>
              <a:t>yg</a:t>
            </a:r>
            <a:r>
              <a:rPr lang="en-US" altLang="ja-JP" dirty="0" smtClean="0"/>
              <a:t> </a:t>
            </a:r>
            <a:r>
              <a:rPr lang="en-US" altLang="ja-JP" dirty="0" err="1" smtClean="0"/>
              <a:t>dlm</a:t>
            </a:r>
            <a:r>
              <a:rPr lang="en-US" altLang="ja-JP" dirty="0" smtClean="0"/>
              <a:t> proses </a:t>
            </a:r>
            <a:r>
              <a:rPr lang="en-US" altLang="ja-JP" dirty="0" err="1" smtClean="0"/>
              <a:t>hukdis</a:t>
            </a:r>
            <a:r>
              <a:rPr lang="en-US" altLang="ja-JP" dirty="0" smtClean="0"/>
              <a:t> </a:t>
            </a:r>
            <a:r>
              <a:rPr lang="en-US" altLang="ja-JP" dirty="0" err="1" smtClean="0"/>
              <a:t>sdg</a:t>
            </a:r>
            <a:r>
              <a:rPr lang="en-US" altLang="ja-JP" dirty="0" smtClean="0"/>
              <a:t> </a:t>
            </a:r>
            <a:r>
              <a:rPr lang="en-US" altLang="ja-JP" dirty="0" err="1" smtClean="0"/>
              <a:t>atau</a:t>
            </a:r>
            <a:r>
              <a:rPr lang="en-US" altLang="ja-JP" dirty="0" smtClean="0"/>
              <a:t> </a:t>
            </a:r>
            <a:r>
              <a:rPr lang="en-US" altLang="ja-JP" dirty="0" err="1" smtClean="0"/>
              <a:t>berat</a:t>
            </a:r>
            <a:r>
              <a:rPr lang="en-US" altLang="ja-JP" dirty="0" smtClean="0"/>
              <a:t> </a:t>
            </a:r>
            <a:r>
              <a:rPr lang="en-US" altLang="ja-JP" dirty="0" err="1" smtClean="0"/>
              <a:t>tdk</a:t>
            </a:r>
            <a:r>
              <a:rPr lang="en-US" altLang="ja-JP" dirty="0" smtClean="0"/>
              <a:t> </a:t>
            </a:r>
            <a:r>
              <a:rPr lang="en-US" altLang="ja-JP" dirty="0" err="1" smtClean="0"/>
              <a:t>dpt</a:t>
            </a:r>
            <a:r>
              <a:rPr lang="en-US" altLang="ja-JP" dirty="0" smtClean="0"/>
              <a:t> </a:t>
            </a:r>
            <a:r>
              <a:rPr lang="en-US" altLang="ja-JP" dirty="0" err="1" smtClean="0"/>
              <a:t>diangkat</a:t>
            </a:r>
            <a:r>
              <a:rPr lang="en-US" altLang="ja-JP" dirty="0" smtClean="0"/>
              <a:t> </a:t>
            </a:r>
            <a:r>
              <a:rPr lang="en-US" altLang="ja-JP" dirty="0" err="1" smtClean="0"/>
              <a:t>sbg</a:t>
            </a:r>
            <a:r>
              <a:rPr lang="en-US" altLang="ja-JP" dirty="0" smtClean="0"/>
              <a:t> peg;</a:t>
            </a:r>
          </a:p>
          <a:p>
            <a:pPr algn="just"/>
            <a:r>
              <a:rPr lang="en-US" altLang="ja-JP" dirty="0" smtClean="0"/>
              <a:t>Peg </a:t>
            </a:r>
            <a:r>
              <a:rPr lang="en-US" altLang="ja-JP" dirty="0" err="1" smtClean="0"/>
              <a:t>yg</a:t>
            </a:r>
            <a:r>
              <a:rPr lang="en-US" altLang="ja-JP" dirty="0" smtClean="0"/>
              <a:t> </a:t>
            </a:r>
            <a:r>
              <a:rPr lang="en-US" altLang="ja-JP" dirty="0" err="1" smtClean="0"/>
              <a:t>sdg</a:t>
            </a:r>
            <a:r>
              <a:rPr lang="en-US" altLang="ja-JP" dirty="0" smtClean="0"/>
              <a:t> </a:t>
            </a:r>
            <a:r>
              <a:rPr lang="en-US" altLang="ja-JP" dirty="0" err="1" smtClean="0"/>
              <a:t>ajukan</a:t>
            </a:r>
            <a:r>
              <a:rPr lang="en-US" altLang="ja-JP" dirty="0" smtClean="0"/>
              <a:t> </a:t>
            </a:r>
            <a:r>
              <a:rPr lang="en-US" altLang="ja-JP" dirty="0" err="1" smtClean="0"/>
              <a:t>upaya</a:t>
            </a:r>
            <a:r>
              <a:rPr lang="en-US" altLang="ja-JP" dirty="0" smtClean="0"/>
              <a:t> </a:t>
            </a:r>
            <a:r>
              <a:rPr lang="en-US" altLang="ja-JP" dirty="0" err="1" smtClean="0"/>
              <a:t>adm</a:t>
            </a:r>
            <a:r>
              <a:rPr lang="en-US" altLang="ja-JP" dirty="0" smtClean="0"/>
              <a:t> </a:t>
            </a:r>
            <a:r>
              <a:rPr lang="en-US" altLang="ja-JP" dirty="0" err="1" smtClean="0"/>
              <a:t>tdk</a:t>
            </a:r>
            <a:r>
              <a:rPr lang="en-US" altLang="ja-JP" dirty="0" smtClean="0"/>
              <a:t> </a:t>
            </a:r>
            <a:r>
              <a:rPr lang="en-US" altLang="ja-JP" dirty="0" err="1" smtClean="0"/>
              <a:t>dpt</a:t>
            </a:r>
            <a:r>
              <a:rPr lang="en-US" altLang="ja-JP" dirty="0" smtClean="0"/>
              <a:t> </a:t>
            </a:r>
            <a:r>
              <a:rPr lang="en-US" altLang="ja-JP" dirty="0" err="1" smtClean="0"/>
              <a:t>diberikan</a:t>
            </a:r>
            <a:r>
              <a:rPr lang="en-US" altLang="ja-JP" dirty="0" smtClean="0"/>
              <a:t> </a:t>
            </a:r>
            <a:r>
              <a:rPr lang="en-US" altLang="ja-JP" dirty="0" err="1" smtClean="0"/>
              <a:t>kp</a:t>
            </a:r>
            <a:r>
              <a:rPr lang="en-US" altLang="ja-JP" dirty="0" smtClean="0"/>
              <a:t> </a:t>
            </a:r>
            <a:r>
              <a:rPr lang="en-US" altLang="ja-JP" dirty="0" err="1" smtClean="0"/>
              <a:t>atau</a:t>
            </a:r>
            <a:r>
              <a:rPr lang="en-US" altLang="ja-JP" dirty="0" smtClean="0"/>
              <a:t> </a:t>
            </a:r>
            <a:r>
              <a:rPr lang="en-US" altLang="ja-JP" dirty="0" err="1" smtClean="0"/>
              <a:t>kgb</a:t>
            </a:r>
            <a:r>
              <a:rPr lang="en-US" altLang="ja-JP" dirty="0" smtClean="0"/>
              <a:t> </a:t>
            </a:r>
            <a:r>
              <a:rPr lang="en-US" altLang="ja-JP" dirty="0" err="1" smtClean="0"/>
              <a:t>sd</a:t>
            </a:r>
            <a:r>
              <a:rPr lang="en-US" altLang="ja-JP" dirty="0" smtClean="0"/>
              <a:t> </a:t>
            </a:r>
            <a:r>
              <a:rPr lang="en-US" altLang="ja-JP" dirty="0" err="1" smtClean="0"/>
              <a:t>ditetapkannya</a:t>
            </a:r>
            <a:r>
              <a:rPr lang="en-US" altLang="ja-JP" dirty="0" smtClean="0"/>
              <a:t> </a:t>
            </a:r>
            <a:r>
              <a:rPr lang="en-US" altLang="ja-JP" dirty="0" err="1" smtClean="0"/>
              <a:t>keputs</a:t>
            </a:r>
            <a:r>
              <a:rPr lang="en-US" altLang="ja-JP" dirty="0" smtClean="0"/>
              <a:t> </a:t>
            </a:r>
            <a:r>
              <a:rPr lang="en-US" altLang="ja-JP" dirty="0" err="1" smtClean="0"/>
              <a:t>yg</a:t>
            </a:r>
            <a:r>
              <a:rPr lang="en-US" altLang="ja-JP" dirty="0" smtClean="0"/>
              <a:t> </a:t>
            </a:r>
            <a:r>
              <a:rPr lang="en-US" altLang="ja-JP" dirty="0" err="1" smtClean="0"/>
              <a:t>memp</a:t>
            </a:r>
            <a:r>
              <a:rPr lang="en-US" altLang="ja-JP" dirty="0" smtClean="0"/>
              <a:t> </a:t>
            </a:r>
            <a:r>
              <a:rPr lang="en-US" altLang="ja-JP" dirty="0" err="1" smtClean="0"/>
              <a:t>kekuatan</a:t>
            </a:r>
            <a:r>
              <a:rPr lang="en-US" altLang="ja-JP" dirty="0" smtClean="0"/>
              <a:t> </a:t>
            </a:r>
            <a:r>
              <a:rPr lang="en-US" altLang="ja-JP" dirty="0" err="1" smtClean="0"/>
              <a:t>hkm</a:t>
            </a:r>
            <a:r>
              <a:rPr lang="en-US" altLang="ja-JP" dirty="0" smtClean="0"/>
              <a:t> </a:t>
            </a:r>
            <a:r>
              <a:rPr lang="en-US" altLang="ja-JP" dirty="0" err="1" smtClean="0"/>
              <a:t>tetap</a:t>
            </a:r>
            <a:r>
              <a:rPr lang="en-US" altLang="ja-JP" dirty="0" smtClean="0"/>
              <a:t>;</a:t>
            </a:r>
          </a:p>
          <a:p>
            <a:pPr marL="0" indent="0" algn="just">
              <a:buNone/>
            </a:pPr>
            <a:endParaRPr lang="en-US" altLang="ja-JP" dirty="0" smtClean="0"/>
          </a:p>
          <a:p>
            <a:pPr algn="just"/>
            <a:r>
              <a:rPr lang="en-US" altLang="ja-JP" dirty="0" smtClean="0"/>
              <a:t>Peg </a:t>
            </a:r>
            <a:r>
              <a:rPr lang="en-US" altLang="ja-JP" dirty="0" err="1" smtClean="0"/>
              <a:t>yg</a:t>
            </a:r>
            <a:r>
              <a:rPr lang="en-US" altLang="ja-JP" dirty="0" smtClean="0"/>
              <a:t> </a:t>
            </a:r>
            <a:r>
              <a:rPr lang="en-US" altLang="ja-JP" dirty="0" err="1" smtClean="0"/>
              <a:t>sdg</a:t>
            </a:r>
            <a:r>
              <a:rPr lang="en-US" altLang="ja-JP" dirty="0" smtClean="0"/>
              <a:t> </a:t>
            </a:r>
            <a:r>
              <a:rPr lang="en-US" altLang="ja-JP" dirty="0" err="1" smtClean="0"/>
              <a:t>mengajukan</a:t>
            </a:r>
            <a:r>
              <a:rPr lang="en-US" altLang="ja-JP" dirty="0" smtClean="0"/>
              <a:t> banding </a:t>
            </a:r>
            <a:r>
              <a:rPr lang="en-US" altLang="ja-JP" dirty="0" err="1" smtClean="0"/>
              <a:t>adm</a:t>
            </a:r>
            <a:r>
              <a:rPr lang="en-US" altLang="ja-JP" dirty="0" smtClean="0"/>
              <a:t>, </a:t>
            </a:r>
            <a:r>
              <a:rPr lang="en-US" altLang="ja-JP" dirty="0" err="1" smtClean="0"/>
              <a:t>gajinya</a:t>
            </a:r>
            <a:r>
              <a:rPr lang="en-US" altLang="ja-JP" dirty="0" smtClean="0"/>
              <a:t> </a:t>
            </a:r>
            <a:r>
              <a:rPr lang="en-US" altLang="ja-JP" dirty="0" err="1" smtClean="0"/>
              <a:t>ttp</a:t>
            </a:r>
            <a:r>
              <a:rPr lang="en-US" altLang="ja-JP" dirty="0" smtClean="0"/>
              <a:t> </a:t>
            </a:r>
            <a:r>
              <a:rPr lang="en-US" altLang="ja-JP" dirty="0" err="1" smtClean="0"/>
              <a:t>dibayar</a:t>
            </a:r>
            <a:r>
              <a:rPr lang="en-US" altLang="ja-JP" dirty="0" smtClean="0"/>
              <a:t> </a:t>
            </a:r>
            <a:r>
              <a:rPr lang="en-US" altLang="ja-JP" dirty="0" err="1" smtClean="0"/>
              <a:t>sepnjg</a:t>
            </a:r>
            <a:r>
              <a:rPr lang="en-US" altLang="ja-JP" dirty="0" smtClean="0"/>
              <a:t> </a:t>
            </a:r>
            <a:r>
              <a:rPr lang="en-US" altLang="ja-JP" dirty="0" err="1" smtClean="0"/>
              <a:t>ybs</a:t>
            </a:r>
            <a:r>
              <a:rPr lang="en-US" altLang="ja-JP" dirty="0" smtClean="0"/>
              <a:t> </a:t>
            </a:r>
            <a:r>
              <a:rPr lang="en-US" altLang="ja-JP" dirty="0" err="1" smtClean="0"/>
              <a:t>ttp</a:t>
            </a:r>
            <a:r>
              <a:rPr lang="en-US" altLang="ja-JP" dirty="0" smtClean="0"/>
              <a:t> </a:t>
            </a:r>
            <a:r>
              <a:rPr lang="en-US" altLang="ja-JP" dirty="0" err="1" smtClean="0"/>
              <a:t>msk</a:t>
            </a:r>
            <a:r>
              <a:rPr lang="en-US" altLang="ja-JP" dirty="0" smtClean="0"/>
              <a:t> </a:t>
            </a:r>
            <a:r>
              <a:rPr lang="en-US" altLang="ja-JP" dirty="0" err="1" smtClean="0"/>
              <a:t>kerja</a:t>
            </a:r>
            <a:r>
              <a:rPr lang="en-US" altLang="ja-JP" dirty="0" smtClean="0"/>
              <a:t> </a:t>
            </a:r>
            <a:r>
              <a:rPr lang="en-US" altLang="ja-JP" dirty="0" err="1" smtClean="0"/>
              <a:t>dan</a:t>
            </a:r>
            <a:r>
              <a:rPr lang="en-US" altLang="ja-JP" dirty="0" smtClean="0"/>
              <a:t> </a:t>
            </a:r>
            <a:r>
              <a:rPr lang="en-US" altLang="ja-JP" dirty="0" err="1" smtClean="0"/>
              <a:t>melaks</a:t>
            </a:r>
            <a:r>
              <a:rPr lang="en-US" altLang="ja-JP" dirty="0" smtClean="0"/>
              <a:t> </a:t>
            </a:r>
            <a:r>
              <a:rPr lang="en-US" altLang="ja-JP" dirty="0" err="1" smtClean="0"/>
              <a:t>tugas</a:t>
            </a:r>
            <a:r>
              <a:rPr lang="en-US" altLang="ja-JP" dirty="0" smtClean="0"/>
              <a:t> </a:t>
            </a:r>
            <a:r>
              <a:rPr lang="en-US" altLang="ja-JP" dirty="0" err="1" smtClean="0"/>
              <a:t>dgn</a:t>
            </a:r>
            <a:r>
              <a:rPr lang="en-US" altLang="ja-JP" dirty="0" smtClean="0"/>
              <a:t> </a:t>
            </a:r>
            <a:r>
              <a:rPr lang="en-US" altLang="ja-JP" dirty="0" err="1" smtClean="0"/>
              <a:t>mengajukan</a:t>
            </a:r>
            <a:r>
              <a:rPr lang="en-US" altLang="ja-JP" dirty="0" smtClean="0"/>
              <a:t> </a:t>
            </a:r>
            <a:r>
              <a:rPr lang="en-US" altLang="ja-JP" dirty="0" err="1" smtClean="0"/>
              <a:t>permhnan</a:t>
            </a:r>
            <a:r>
              <a:rPr lang="en-US" altLang="ja-JP" dirty="0" smtClean="0"/>
              <a:t> </a:t>
            </a:r>
            <a:r>
              <a:rPr lang="en-US" altLang="ja-JP" dirty="0" err="1" smtClean="0"/>
              <a:t>ijin</a:t>
            </a:r>
            <a:r>
              <a:rPr lang="en-US" altLang="ja-JP" dirty="0" smtClean="0"/>
              <a:t> </a:t>
            </a:r>
            <a:r>
              <a:rPr lang="en-US" altLang="ja-JP" dirty="0" err="1" smtClean="0"/>
              <a:t>kpd</a:t>
            </a:r>
            <a:r>
              <a:rPr lang="en-US" altLang="ja-JP" dirty="0" smtClean="0"/>
              <a:t> </a:t>
            </a:r>
            <a:r>
              <a:rPr lang="en-US" altLang="ja-JP" dirty="0" err="1" smtClean="0"/>
              <a:t>Menteri</a:t>
            </a:r>
            <a:endParaRPr lang="en-US" altLang="ja-JP" dirty="0" smtClean="0"/>
          </a:p>
          <a:p>
            <a:pPr algn="just"/>
            <a:r>
              <a:rPr lang="en-US" altLang="ja-JP" dirty="0" smtClean="0"/>
              <a:t>Peg </a:t>
            </a:r>
            <a:r>
              <a:rPr lang="en-US" altLang="ja-JP" dirty="0" err="1" smtClean="0"/>
              <a:t>yg</a:t>
            </a:r>
            <a:r>
              <a:rPr lang="en-US" altLang="ja-JP" dirty="0" smtClean="0"/>
              <a:t> </a:t>
            </a:r>
            <a:r>
              <a:rPr lang="en-US" altLang="ja-JP" dirty="0" err="1" smtClean="0"/>
              <a:t>telah</a:t>
            </a:r>
            <a:r>
              <a:rPr lang="en-US" altLang="ja-JP" dirty="0" smtClean="0"/>
              <a:t> </a:t>
            </a:r>
            <a:r>
              <a:rPr lang="en-US" altLang="ja-JP" dirty="0" err="1" smtClean="0"/>
              <a:t>selesai</a:t>
            </a:r>
            <a:r>
              <a:rPr lang="en-US" altLang="ja-JP" dirty="0" smtClean="0"/>
              <a:t> </a:t>
            </a:r>
            <a:r>
              <a:rPr lang="en-US" altLang="ja-JP" dirty="0" err="1" smtClean="0"/>
              <a:t>menjalani</a:t>
            </a:r>
            <a:r>
              <a:rPr lang="en-US" altLang="ja-JP" dirty="0" smtClean="0"/>
              <a:t> </a:t>
            </a:r>
            <a:r>
              <a:rPr lang="en-US" altLang="ja-JP" dirty="0" err="1" smtClean="0"/>
              <a:t>hkman</a:t>
            </a:r>
            <a:r>
              <a:rPr lang="en-US" altLang="ja-JP" dirty="0" smtClean="0"/>
              <a:t> </a:t>
            </a:r>
            <a:r>
              <a:rPr lang="en-US" altLang="ja-JP" dirty="0" err="1" smtClean="0"/>
              <a:t>pidana</a:t>
            </a:r>
            <a:r>
              <a:rPr lang="en-US" altLang="ja-JP" dirty="0" smtClean="0"/>
              <a:t> </a:t>
            </a:r>
            <a:r>
              <a:rPr lang="en-US" altLang="ja-JP" dirty="0" err="1" smtClean="0"/>
              <a:t>penjara</a:t>
            </a:r>
            <a:r>
              <a:rPr lang="en-US" altLang="ja-JP" dirty="0" smtClean="0"/>
              <a:t> </a:t>
            </a:r>
            <a:r>
              <a:rPr lang="en-US" altLang="ja-JP" dirty="0" err="1" smtClean="0"/>
              <a:t>dan</a:t>
            </a:r>
            <a:r>
              <a:rPr lang="en-US" altLang="ja-JP" dirty="0" smtClean="0"/>
              <a:t> </a:t>
            </a:r>
            <a:r>
              <a:rPr lang="en-US" altLang="ja-JP" dirty="0" err="1" smtClean="0"/>
              <a:t>keputs</a:t>
            </a:r>
            <a:r>
              <a:rPr lang="en-US" altLang="ja-JP" dirty="0" smtClean="0"/>
              <a:t> </a:t>
            </a:r>
            <a:r>
              <a:rPr lang="en-US" altLang="ja-JP" dirty="0" err="1" smtClean="0"/>
              <a:t>pemberhentiannya</a:t>
            </a:r>
            <a:r>
              <a:rPr lang="en-US" altLang="ja-JP" dirty="0" smtClean="0"/>
              <a:t> </a:t>
            </a:r>
            <a:r>
              <a:rPr lang="en-US" altLang="ja-JP" dirty="0" err="1" smtClean="0"/>
              <a:t>blm</a:t>
            </a:r>
            <a:r>
              <a:rPr lang="en-US" altLang="ja-JP" dirty="0" smtClean="0"/>
              <a:t> </a:t>
            </a:r>
            <a:r>
              <a:rPr lang="en-US" altLang="ja-JP" dirty="0" err="1" smtClean="0"/>
              <a:t>terbit</a:t>
            </a:r>
            <a:r>
              <a:rPr lang="en-US" altLang="ja-JP" dirty="0" smtClean="0"/>
              <a:t>, </a:t>
            </a:r>
            <a:r>
              <a:rPr lang="en-US" altLang="ja-JP" dirty="0" err="1" smtClean="0"/>
              <a:t>tdk</a:t>
            </a:r>
            <a:r>
              <a:rPr lang="en-US" altLang="ja-JP" dirty="0" smtClean="0"/>
              <a:t> </a:t>
            </a:r>
            <a:r>
              <a:rPr lang="en-US" altLang="ja-JP" dirty="0" err="1" smtClean="0"/>
              <a:t>dpt</a:t>
            </a:r>
            <a:r>
              <a:rPr lang="en-US" altLang="ja-JP" dirty="0" smtClean="0"/>
              <a:t> </a:t>
            </a:r>
            <a:r>
              <a:rPr lang="en-US" altLang="ja-JP" dirty="0" err="1" smtClean="0"/>
              <a:t>dipekerjakan</a:t>
            </a:r>
            <a:r>
              <a:rPr lang="en-US" altLang="ja-JP" dirty="0" smtClean="0"/>
              <a:t> </a:t>
            </a:r>
            <a:r>
              <a:rPr lang="en-US" altLang="ja-JP" dirty="0" err="1" smtClean="0"/>
              <a:t>dan</a:t>
            </a:r>
            <a:r>
              <a:rPr lang="en-US" altLang="ja-JP" dirty="0" smtClean="0"/>
              <a:t> peg </a:t>
            </a:r>
            <a:r>
              <a:rPr lang="en-US" altLang="ja-JP" dirty="0" err="1" smtClean="0"/>
              <a:t>tsb</a:t>
            </a:r>
            <a:r>
              <a:rPr lang="en-US" altLang="ja-JP" dirty="0" smtClean="0"/>
              <a:t> </a:t>
            </a:r>
            <a:r>
              <a:rPr lang="en-US" altLang="ja-JP" dirty="0" err="1" smtClean="0"/>
              <a:t>tdk</a:t>
            </a:r>
            <a:r>
              <a:rPr lang="en-US" altLang="ja-JP" dirty="0" smtClean="0"/>
              <a:t> </a:t>
            </a:r>
            <a:r>
              <a:rPr lang="en-US" altLang="ja-JP" dirty="0" err="1" smtClean="0"/>
              <a:t>dpt</a:t>
            </a:r>
            <a:r>
              <a:rPr lang="en-US" altLang="ja-JP" dirty="0" smtClean="0"/>
              <a:t> </a:t>
            </a:r>
            <a:r>
              <a:rPr lang="en-US" altLang="ja-JP" dirty="0" err="1" smtClean="0"/>
              <a:t>mutasi</a:t>
            </a:r>
            <a:r>
              <a:rPr lang="en-US" altLang="ja-JP" dirty="0" smtClean="0"/>
              <a:t>, </a:t>
            </a:r>
            <a:r>
              <a:rPr lang="en-US" altLang="ja-JP" dirty="0" err="1" smtClean="0"/>
              <a:t>promosi</a:t>
            </a:r>
            <a:r>
              <a:rPr lang="en-US" altLang="ja-JP" dirty="0" smtClean="0"/>
              <a:t>, </a:t>
            </a:r>
            <a:r>
              <a:rPr lang="en-US" altLang="ja-JP" dirty="0" err="1" smtClean="0"/>
              <a:t>kgb</a:t>
            </a:r>
            <a:r>
              <a:rPr lang="en-US" altLang="ja-JP" dirty="0" smtClean="0"/>
              <a:t>, </a:t>
            </a:r>
            <a:r>
              <a:rPr lang="en-US" altLang="ja-JP" dirty="0" err="1" smtClean="0"/>
              <a:t>kp</a:t>
            </a:r>
            <a:r>
              <a:rPr lang="en-US" altLang="ja-JP" dirty="0" smtClean="0"/>
              <a:t>, </a:t>
            </a:r>
            <a:r>
              <a:rPr lang="en-US" altLang="ja-JP" dirty="0" err="1" smtClean="0"/>
              <a:t>diklat</a:t>
            </a:r>
            <a:r>
              <a:rPr lang="en-US" altLang="ja-JP" dirty="0" smtClean="0"/>
              <a:t>, </a:t>
            </a:r>
            <a:r>
              <a:rPr lang="en-US" altLang="ja-JP" dirty="0" err="1" smtClean="0"/>
              <a:t>atau</a:t>
            </a:r>
            <a:r>
              <a:rPr lang="en-US" altLang="ja-JP" dirty="0" smtClean="0"/>
              <a:t> </a:t>
            </a:r>
            <a:r>
              <a:rPr lang="en-US" altLang="ja-JP" dirty="0" err="1" smtClean="0"/>
              <a:t>mendapatkan</a:t>
            </a:r>
            <a:r>
              <a:rPr lang="en-US" altLang="ja-JP" dirty="0" smtClean="0"/>
              <a:t> </a:t>
            </a:r>
            <a:r>
              <a:rPr lang="en-US" altLang="ja-JP" dirty="0" err="1" smtClean="0"/>
              <a:t>haks</a:t>
            </a:r>
            <a:r>
              <a:rPr lang="en-US" altLang="ja-JP" dirty="0" smtClean="0"/>
              <a:t> </a:t>
            </a:r>
            <a:r>
              <a:rPr lang="en-US" altLang="ja-JP" dirty="0" err="1" smtClean="0"/>
              <a:t>kepeg</a:t>
            </a:r>
            <a:r>
              <a:rPr lang="en-US" altLang="ja-JP" dirty="0" smtClean="0"/>
              <a:t> </a:t>
            </a:r>
            <a:r>
              <a:rPr lang="en-US" altLang="ja-JP" dirty="0" err="1" smtClean="0"/>
              <a:t>sesuai</a:t>
            </a:r>
            <a:r>
              <a:rPr lang="en-US" altLang="ja-JP" dirty="0" smtClean="0"/>
              <a:t> </a:t>
            </a:r>
            <a:r>
              <a:rPr lang="en-US" altLang="ja-JP" dirty="0" err="1" smtClean="0"/>
              <a:t>dgn</a:t>
            </a:r>
            <a:r>
              <a:rPr lang="en-US" altLang="ja-JP" dirty="0" smtClean="0"/>
              <a:t> </a:t>
            </a:r>
            <a:r>
              <a:rPr lang="en-US" altLang="ja-JP" dirty="0" err="1" smtClean="0"/>
              <a:t>ketentuan</a:t>
            </a:r>
            <a:r>
              <a:rPr lang="en-US" altLang="ja-JP" dirty="0" smtClean="0"/>
              <a:t> </a:t>
            </a:r>
            <a:r>
              <a:rPr lang="en-US" altLang="ja-JP" dirty="0" err="1" smtClean="0"/>
              <a:t>perpu</a:t>
            </a:r>
            <a:r>
              <a:rPr lang="en-US" altLang="ja-JP" dirty="0" smtClean="0"/>
              <a:t>.</a:t>
            </a:r>
          </a:p>
          <a:p>
            <a:pPr algn="just"/>
            <a:r>
              <a:rPr lang="en-US" altLang="ja-JP" dirty="0" err="1" smtClean="0"/>
              <a:t>Permen</a:t>
            </a:r>
            <a:r>
              <a:rPr lang="en-US" altLang="ja-JP" dirty="0" smtClean="0"/>
              <a:t> </a:t>
            </a:r>
            <a:r>
              <a:rPr lang="en-US" altLang="ja-JP" dirty="0" err="1" smtClean="0"/>
              <a:t>ini</a:t>
            </a:r>
            <a:r>
              <a:rPr lang="en-US" altLang="ja-JP" dirty="0" smtClean="0"/>
              <a:t> </a:t>
            </a:r>
            <a:r>
              <a:rPr lang="en-US" altLang="ja-JP" dirty="0" err="1" smtClean="0"/>
              <a:t>berlaku</a:t>
            </a:r>
            <a:r>
              <a:rPr lang="en-US" altLang="ja-JP" dirty="0" smtClean="0"/>
              <a:t> </a:t>
            </a:r>
            <a:r>
              <a:rPr lang="en-US" altLang="ja-JP" dirty="0" err="1" smtClean="0"/>
              <a:t>pd</a:t>
            </a:r>
            <a:r>
              <a:rPr lang="en-US" altLang="ja-JP" dirty="0" smtClean="0"/>
              <a:t> </a:t>
            </a:r>
            <a:r>
              <a:rPr lang="en-US" altLang="ja-JP" dirty="0" err="1" smtClean="0"/>
              <a:t>tgl</a:t>
            </a:r>
            <a:r>
              <a:rPr lang="en-US" altLang="ja-JP" dirty="0" smtClean="0"/>
              <a:t> </a:t>
            </a:r>
            <a:r>
              <a:rPr lang="en-US" altLang="ja-JP" dirty="0" err="1" smtClean="0"/>
              <a:t>diundangkan</a:t>
            </a:r>
            <a:r>
              <a:rPr lang="en-US" altLang="ja-JP" dirty="0" smtClean="0"/>
              <a:t> - 26 </a:t>
            </a:r>
            <a:r>
              <a:rPr lang="en-US" altLang="ja-JP" dirty="0" err="1" smtClean="0"/>
              <a:t>Juni</a:t>
            </a:r>
            <a:r>
              <a:rPr lang="en-US" altLang="ja-JP" dirty="0" smtClean="0"/>
              <a:t> 2013;</a:t>
            </a:r>
          </a:p>
          <a:p>
            <a:pPr algn="just"/>
            <a:r>
              <a:rPr lang="en-US" altLang="ja-JP" dirty="0" err="1" smtClean="0"/>
              <a:t>Penjatuhan</a:t>
            </a:r>
            <a:r>
              <a:rPr lang="en-US" altLang="ja-JP" dirty="0" smtClean="0"/>
              <a:t> </a:t>
            </a:r>
            <a:r>
              <a:rPr lang="en-US" altLang="ja-JP" dirty="0" err="1" smtClean="0"/>
              <a:t>hukdis</a:t>
            </a:r>
            <a:r>
              <a:rPr lang="en-US" altLang="ja-JP" dirty="0" smtClean="0"/>
              <a:t> </a:t>
            </a:r>
            <a:r>
              <a:rPr lang="en-US" altLang="ja-JP" dirty="0" err="1" smtClean="0"/>
              <a:t>berat</a:t>
            </a:r>
            <a:r>
              <a:rPr lang="en-US" altLang="ja-JP" dirty="0" smtClean="0"/>
              <a:t> </a:t>
            </a:r>
            <a:r>
              <a:rPr lang="en-US" altLang="ja-JP" dirty="0" err="1" smtClean="0"/>
              <a:t>yg</a:t>
            </a:r>
            <a:r>
              <a:rPr lang="en-US" altLang="ja-JP" dirty="0" smtClean="0"/>
              <a:t> </a:t>
            </a:r>
            <a:r>
              <a:rPr lang="en-US" altLang="ja-JP" dirty="0" err="1" smtClean="0"/>
              <a:t>sdh</a:t>
            </a:r>
            <a:r>
              <a:rPr lang="en-US" altLang="ja-JP" dirty="0" smtClean="0"/>
              <a:t> </a:t>
            </a:r>
            <a:r>
              <a:rPr lang="en-US" altLang="ja-JP" dirty="0" err="1" smtClean="0"/>
              <a:t>diterbitkan</a:t>
            </a:r>
            <a:r>
              <a:rPr lang="en-US" altLang="ja-JP" dirty="0" smtClean="0"/>
              <a:t> </a:t>
            </a:r>
            <a:r>
              <a:rPr lang="en-US" altLang="ja-JP" dirty="0" err="1" smtClean="0"/>
              <a:t>srt</a:t>
            </a:r>
            <a:r>
              <a:rPr lang="en-US" altLang="ja-JP" dirty="0" smtClean="0"/>
              <a:t> </a:t>
            </a:r>
            <a:r>
              <a:rPr lang="en-US" altLang="ja-JP" dirty="0" err="1" smtClean="0"/>
              <a:t>pemberitahuannya</a:t>
            </a:r>
            <a:r>
              <a:rPr lang="en-US" altLang="ja-JP" dirty="0" smtClean="0"/>
              <a:t> </a:t>
            </a:r>
            <a:r>
              <a:rPr lang="en-US" altLang="ja-JP" dirty="0" err="1" smtClean="0"/>
              <a:t>diproses</a:t>
            </a:r>
            <a:r>
              <a:rPr lang="en-US" altLang="ja-JP" dirty="0" smtClean="0"/>
              <a:t> </a:t>
            </a:r>
            <a:r>
              <a:rPr lang="en-US" altLang="ja-JP" dirty="0" err="1" smtClean="0"/>
              <a:t>berdasar</a:t>
            </a:r>
            <a:r>
              <a:rPr lang="en-US" altLang="ja-JP" dirty="0" smtClean="0"/>
              <a:t> </a:t>
            </a:r>
            <a:r>
              <a:rPr lang="en-US" altLang="ja-JP" dirty="0" err="1" smtClean="0"/>
              <a:t>permenkumham</a:t>
            </a:r>
            <a:r>
              <a:rPr lang="en-US" altLang="ja-JP" dirty="0" smtClean="0"/>
              <a:t> M.03-PW.03.10 </a:t>
            </a:r>
            <a:r>
              <a:rPr lang="en-US" altLang="ja-JP" dirty="0" err="1" smtClean="0"/>
              <a:t>Thn</a:t>
            </a:r>
            <a:r>
              <a:rPr lang="en-US" altLang="ja-JP" dirty="0" smtClean="0"/>
              <a:t> 2007 </a:t>
            </a:r>
            <a:r>
              <a:rPr lang="en-US" altLang="ja-JP" dirty="0" err="1" smtClean="0"/>
              <a:t>ttg</a:t>
            </a:r>
            <a:r>
              <a:rPr lang="en-US" altLang="ja-JP" dirty="0" smtClean="0"/>
              <a:t> </a:t>
            </a:r>
            <a:r>
              <a:rPr lang="en-US" altLang="ja-JP" dirty="0" err="1" smtClean="0"/>
              <a:t>tata</a:t>
            </a:r>
            <a:r>
              <a:rPr lang="en-US" altLang="ja-JP" dirty="0" smtClean="0"/>
              <a:t> </a:t>
            </a:r>
            <a:r>
              <a:rPr lang="en-US" altLang="ja-JP" dirty="0" err="1" smtClean="0"/>
              <a:t>cara</a:t>
            </a:r>
            <a:r>
              <a:rPr lang="en-US" altLang="ja-JP" dirty="0" smtClean="0"/>
              <a:t> </a:t>
            </a:r>
            <a:r>
              <a:rPr lang="en-US" altLang="ja-JP" dirty="0" err="1" smtClean="0"/>
              <a:t>riks</a:t>
            </a:r>
            <a:r>
              <a:rPr lang="en-US" altLang="ja-JP" dirty="0" smtClean="0"/>
              <a:t>, </a:t>
            </a:r>
            <a:r>
              <a:rPr lang="en-US" altLang="ja-JP" dirty="0" err="1" smtClean="0"/>
              <a:t>pjatuh</a:t>
            </a:r>
            <a:r>
              <a:rPr lang="en-US" altLang="ja-JP" dirty="0" smtClean="0"/>
              <a:t> </a:t>
            </a:r>
            <a:r>
              <a:rPr lang="en-US" altLang="ja-JP" dirty="0" err="1" smtClean="0"/>
              <a:t>dan</a:t>
            </a:r>
            <a:r>
              <a:rPr lang="en-US" altLang="ja-JP" dirty="0" smtClean="0"/>
              <a:t> </a:t>
            </a:r>
            <a:r>
              <a:rPr lang="en-US" altLang="ja-JP" dirty="0" err="1" smtClean="0"/>
              <a:t>pnyampaina</a:t>
            </a:r>
            <a:r>
              <a:rPr lang="en-US" altLang="ja-JP" dirty="0" smtClean="0"/>
              <a:t> </a:t>
            </a:r>
            <a:r>
              <a:rPr lang="en-US" altLang="ja-JP" dirty="0" err="1" smtClean="0"/>
              <a:t>hukdis</a:t>
            </a:r>
            <a:r>
              <a:rPr lang="en-US" altLang="ja-JP" dirty="0" smtClean="0"/>
              <a:t>, </a:t>
            </a:r>
            <a:r>
              <a:rPr lang="en-US" altLang="ja-JP" dirty="0" err="1" smtClean="0"/>
              <a:t>dan</a:t>
            </a:r>
            <a:r>
              <a:rPr lang="en-US" altLang="ja-JP" dirty="0" smtClean="0"/>
              <a:t> </a:t>
            </a:r>
            <a:r>
              <a:rPr lang="en-US" altLang="ja-JP" dirty="0" err="1" smtClean="0"/>
              <a:t>bila</a:t>
            </a:r>
            <a:r>
              <a:rPr lang="en-US" altLang="ja-JP" dirty="0" smtClean="0"/>
              <a:t> </a:t>
            </a:r>
            <a:r>
              <a:rPr lang="en-US" altLang="ja-JP" dirty="0" err="1" smtClean="0"/>
              <a:t>blm</a:t>
            </a:r>
            <a:r>
              <a:rPr lang="en-US" altLang="ja-JP" dirty="0" smtClean="0"/>
              <a:t> </a:t>
            </a:r>
            <a:r>
              <a:rPr lang="en-US" altLang="ja-JP" dirty="0" err="1" smtClean="0"/>
              <a:t>terbit</a:t>
            </a:r>
            <a:r>
              <a:rPr lang="en-US" altLang="ja-JP" dirty="0" smtClean="0"/>
              <a:t> </a:t>
            </a:r>
            <a:r>
              <a:rPr lang="en-US" altLang="ja-JP" dirty="0" err="1" smtClean="0"/>
              <a:t>srt</a:t>
            </a:r>
            <a:r>
              <a:rPr lang="en-US" altLang="ja-JP" dirty="0" smtClean="0"/>
              <a:t> </a:t>
            </a:r>
            <a:r>
              <a:rPr lang="en-US" altLang="ja-JP" dirty="0" err="1" smtClean="0"/>
              <a:t>pemberitahuannya</a:t>
            </a:r>
            <a:r>
              <a:rPr lang="en-US" altLang="ja-JP" dirty="0" smtClean="0"/>
              <a:t> </a:t>
            </a:r>
            <a:r>
              <a:rPr lang="en-US" altLang="ja-JP" dirty="0" err="1" smtClean="0"/>
              <a:t>diproses</a:t>
            </a:r>
            <a:r>
              <a:rPr lang="en-US" altLang="ja-JP" dirty="0" smtClean="0"/>
              <a:t> </a:t>
            </a:r>
            <a:r>
              <a:rPr lang="en-US" altLang="ja-JP" dirty="0" err="1" smtClean="0"/>
              <a:t>berdasar</a:t>
            </a:r>
            <a:r>
              <a:rPr lang="en-US" altLang="ja-JP" dirty="0" smtClean="0"/>
              <a:t> </a:t>
            </a:r>
            <a:r>
              <a:rPr lang="en-US" altLang="ja-JP" dirty="0" err="1" smtClean="0"/>
              <a:t>permen</a:t>
            </a:r>
            <a:r>
              <a:rPr lang="en-US" altLang="ja-JP" dirty="0" smtClean="0"/>
              <a:t> </a:t>
            </a:r>
            <a:r>
              <a:rPr lang="en-US" altLang="ja-JP" dirty="0" err="1" smtClean="0"/>
              <a:t>ini</a:t>
            </a:r>
            <a:r>
              <a:rPr lang="en-US" altLang="ja-JP" dirty="0" smtClean="0"/>
              <a:t>;</a:t>
            </a:r>
          </a:p>
          <a:p>
            <a:pPr algn="just"/>
            <a:r>
              <a:rPr lang="en-US" altLang="ja-JP" dirty="0" err="1" smtClean="0"/>
              <a:t>Pd</a:t>
            </a:r>
            <a:r>
              <a:rPr lang="en-US" altLang="ja-JP" dirty="0" smtClean="0"/>
              <a:t> </a:t>
            </a:r>
            <a:r>
              <a:rPr lang="en-US" altLang="ja-JP" dirty="0" err="1" smtClean="0"/>
              <a:t>saat</a:t>
            </a:r>
            <a:r>
              <a:rPr lang="en-US" altLang="ja-JP" dirty="0" smtClean="0"/>
              <a:t> </a:t>
            </a:r>
            <a:r>
              <a:rPr lang="en-US" altLang="ja-JP" dirty="0" err="1" smtClean="0"/>
              <a:t>permen</a:t>
            </a:r>
            <a:r>
              <a:rPr lang="en-US" altLang="ja-JP" dirty="0" smtClean="0"/>
              <a:t> </a:t>
            </a:r>
            <a:r>
              <a:rPr lang="en-US" altLang="ja-JP" dirty="0" err="1" smtClean="0"/>
              <a:t>ini</a:t>
            </a:r>
            <a:r>
              <a:rPr lang="en-US" altLang="ja-JP" dirty="0" smtClean="0"/>
              <a:t> </a:t>
            </a:r>
            <a:r>
              <a:rPr lang="en-US" altLang="ja-JP" dirty="0" err="1" smtClean="0"/>
              <a:t>berlaku</a:t>
            </a:r>
            <a:r>
              <a:rPr lang="en-US" altLang="ja-JP" dirty="0"/>
              <a:t>, </a:t>
            </a:r>
            <a:r>
              <a:rPr lang="en-US" altLang="ja-JP" dirty="0" err="1"/>
              <a:t>permenkumham</a:t>
            </a:r>
            <a:r>
              <a:rPr lang="en-US" altLang="ja-JP" dirty="0"/>
              <a:t> M.03-PW.03.10 </a:t>
            </a:r>
            <a:r>
              <a:rPr lang="en-US" altLang="ja-JP" dirty="0" err="1"/>
              <a:t>Thn</a:t>
            </a:r>
            <a:r>
              <a:rPr lang="en-US" altLang="ja-JP" dirty="0"/>
              <a:t> 2007 </a:t>
            </a:r>
            <a:r>
              <a:rPr lang="en-US" altLang="ja-JP" dirty="0" err="1"/>
              <a:t>ttg</a:t>
            </a:r>
            <a:r>
              <a:rPr lang="en-US" altLang="ja-JP" dirty="0"/>
              <a:t> </a:t>
            </a:r>
            <a:r>
              <a:rPr lang="en-US" altLang="ja-JP" dirty="0" err="1"/>
              <a:t>tata</a:t>
            </a:r>
            <a:r>
              <a:rPr lang="en-US" altLang="ja-JP" dirty="0"/>
              <a:t> </a:t>
            </a:r>
            <a:r>
              <a:rPr lang="en-US" altLang="ja-JP" dirty="0" err="1"/>
              <a:t>cara</a:t>
            </a:r>
            <a:r>
              <a:rPr lang="en-US" altLang="ja-JP" dirty="0"/>
              <a:t> </a:t>
            </a:r>
            <a:r>
              <a:rPr lang="en-US" altLang="ja-JP" dirty="0" err="1"/>
              <a:t>riks</a:t>
            </a:r>
            <a:r>
              <a:rPr lang="en-US" altLang="ja-JP" dirty="0"/>
              <a:t>, </a:t>
            </a:r>
            <a:r>
              <a:rPr lang="en-US" altLang="ja-JP" dirty="0" err="1"/>
              <a:t>pjatuh</a:t>
            </a:r>
            <a:r>
              <a:rPr lang="en-US" altLang="ja-JP" dirty="0"/>
              <a:t> </a:t>
            </a:r>
            <a:r>
              <a:rPr lang="en-US" altLang="ja-JP" dirty="0" err="1"/>
              <a:t>dan</a:t>
            </a:r>
            <a:r>
              <a:rPr lang="en-US" altLang="ja-JP" dirty="0"/>
              <a:t> </a:t>
            </a:r>
            <a:r>
              <a:rPr lang="en-US" altLang="ja-JP" dirty="0" err="1"/>
              <a:t>pnyampaina</a:t>
            </a:r>
            <a:r>
              <a:rPr lang="en-US" altLang="ja-JP" dirty="0"/>
              <a:t> </a:t>
            </a:r>
            <a:r>
              <a:rPr lang="en-US" altLang="ja-JP" dirty="0" err="1" smtClean="0"/>
              <a:t>hukdis</a:t>
            </a:r>
            <a:r>
              <a:rPr lang="en-US" altLang="ja-JP" dirty="0" smtClean="0"/>
              <a:t> </a:t>
            </a:r>
            <a:r>
              <a:rPr lang="en-US" altLang="ja-JP" dirty="0" err="1" smtClean="0"/>
              <a:t>dicabut</a:t>
            </a:r>
            <a:r>
              <a:rPr lang="en-US" altLang="ja-JP" dirty="0" smtClean="0"/>
              <a:t> </a:t>
            </a:r>
            <a:r>
              <a:rPr lang="en-US" altLang="ja-JP" dirty="0" err="1" smtClean="0"/>
              <a:t>dan</a:t>
            </a:r>
            <a:r>
              <a:rPr lang="en-US" altLang="ja-JP" dirty="0" smtClean="0"/>
              <a:t> </a:t>
            </a:r>
            <a:r>
              <a:rPr lang="en-US" altLang="ja-JP" dirty="0" err="1" smtClean="0"/>
              <a:t>dinyaatakan</a:t>
            </a:r>
            <a:r>
              <a:rPr lang="en-US" altLang="ja-JP" dirty="0" smtClean="0"/>
              <a:t> </a:t>
            </a:r>
            <a:r>
              <a:rPr lang="en-US" altLang="ja-JP" dirty="0" err="1" smtClean="0"/>
              <a:t>tdk</a:t>
            </a:r>
            <a:r>
              <a:rPr lang="en-US" altLang="ja-JP" dirty="0" smtClean="0"/>
              <a:t> </a:t>
            </a:r>
            <a:r>
              <a:rPr lang="en-US" altLang="ja-JP" dirty="0" err="1" smtClean="0"/>
              <a:t>berlaku</a:t>
            </a:r>
            <a:r>
              <a:rPr lang="en-US" altLang="ja-JP" dirty="0" smtClean="0"/>
              <a:t>. </a:t>
            </a:r>
          </a:p>
          <a:p>
            <a:endParaRPr lang="en-US" altLang="ja-JP" dirty="0" smtClean="0"/>
          </a:p>
          <a:p>
            <a:endParaRPr lang="en-US" altLang="ja-JP" dirty="0" smtClean="0"/>
          </a:p>
          <a:p>
            <a:pPr marL="0" indent="0">
              <a:buNone/>
            </a:pPr>
            <a:endParaRPr lang="en-US" altLang="ja-JP" dirty="0" smtClean="0"/>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895D1D"/>
                </a:solidFill>
              </a:rPr>
              <a:pPr/>
              <a:t>11</a:t>
            </a:fld>
            <a:endParaRPr lang="en-US">
              <a:solidFill>
                <a:srgbClr val="895D1D"/>
              </a:solidFill>
            </a:endParaRPr>
          </a:p>
        </p:txBody>
      </p:sp>
    </p:spTree>
    <p:extLst>
      <p:ext uri="{BB962C8B-B14F-4D97-AF65-F5344CB8AC3E}">
        <p14:creationId xmlns:p14="http://schemas.microsoft.com/office/powerpoint/2010/main" val="375960485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t="-26000" b="-26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62000" y="4267200"/>
            <a:ext cx="7772400" cy="1981200"/>
          </a:xfrm>
        </p:spPr>
        <p:txBody>
          <a:bodyPr anchor="ctr">
            <a:normAutofit fontScale="90000"/>
          </a:bodyPr>
          <a:lstStyle/>
          <a:p>
            <a:pPr eaLnBrk="1" fontAlgn="auto" hangingPunct="1">
              <a:spcAft>
                <a:spcPts val="0"/>
              </a:spcAft>
              <a:defRPr/>
            </a:pPr>
            <a:r>
              <a:rPr lang="en-US" sz="6100" b="1" dirty="0" smtClean="0">
                <a:solidFill>
                  <a:schemeClr val="accent1">
                    <a:lumMod val="50000"/>
                  </a:schemeClr>
                </a:solidFill>
                <a:latin typeface="University Roman LET" pitchFamily="2" charset="0"/>
              </a:rPr>
              <a:t>SEKIAN</a:t>
            </a:r>
            <a:br>
              <a:rPr lang="en-US" sz="6100" b="1" dirty="0" smtClean="0">
                <a:solidFill>
                  <a:schemeClr val="accent1">
                    <a:lumMod val="50000"/>
                  </a:schemeClr>
                </a:solidFill>
                <a:latin typeface="University Roman LET" pitchFamily="2" charset="0"/>
              </a:rPr>
            </a:br>
            <a:r>
              <a:rPr lang="en-US" sz="6100" b="1" dirty="0" smtClean="0">
                <a:solidFill>
                  <a:schemeClr val="accent1">
                    <a:lumMod val="50000"/>
                  </a:schemeClr>
                </a:solidFill>
                <a:latin typeface="University Roman LET" pitchFamily="2" charset="0"/>
              </a:rPr>
              <a:t>TERIMA KASIH</a:t>
            </a:r>
            <a:r>
              <a:rPr lang="id-ID" sz="6100" b="1" dirty="0" smtClean="0">
                <a:solidFill>
                  <a:schemeClr val="accent1">
                    <a:lumMod val="50000"/>
                  </a:schemeClr>
                </a:solidFill>
                <a:latin typeface="University Roman LET" pitchFamily="2" charset="0"/>
              </a:rPr>
              <a:t/>
            </a:r>
            <a:br>
              <a:rPr lang="id-ID" sz="6100" b="1" dirty="0" smtClean="0">
                <a:solidFill>
                  <a:schemeClr val="accent1">
                    <a:lumMod val="50000"/>
                  </a:schemeClr>
                </a:solidFill>
                <a:latin typeface="University Roman LET" pitchFamily="2" charset="0"/>
              </a:rPr>
            </a:br>
            <a:r>
              <a:rPr lang="id-ID" sz="5300" dirty="0" smtClean="0">
                <a:solidFill>
                  <a:schemeClr val="accent1">
                    <a:lumMod val="50000"/>
                  </a:schemeClr>
                </a:solidFill>
                <a:latin typeface="Cooper Black" pitchFamily="18" charset="0"/>
              </a:rPr>
              <a:t/>
            </a:r>
            <a:br>
              <a:rPr lang="id-ID" sz="5300" dirty="0" smtClean="0">
                <a:solidFill>
                  <a:schemeClr val="accent1">
                    <a:lumMod val="50000"/>
                  </a:schemeClr>
                </a:solidFill>
                <a:latin typeface="Cooper Black" pitchFamily="18" charset="0"/>
              </a:rPr>
            </a:br>
            <a:r>
              <a:rPr lang="id-ID" sz="5300" dirty="0" smtClean="0">
                <a:solidFill>
                  <a:srgbClr val="9933FF"/>
                </a:solidFill>
                <a:latin typeface="Cooper Black" pitchFamily="18" charset="0"/>
              </a:rPr>
              <a:t/>
            </a:r>
            <a:br>
              <a:rPr lang="id-ID" sz="5300" dirty="0" smtClean="0">
                <a:solidFill>
                  <a:srgbClr val="9933FF"/>
                </a:solidFill>
                <a:latin typeface="Cooper Black" pitchFamily="18" charset="0"/>
              </a:rPr>
            </a:br>
            <a:r>
              <a:rPr lang="id-ID" sz="5300" dirty="0" smtClean="0">
                <a:solidFill>
                  <a:srgbClr val="9933FF"/>
                </a:solidFill>
                <a:latin typeface="Cooper Black" pitchFamily="18" charset="0"/>
              </a:rPr>
              <a:t/>
            </a:r>
            <a:br>
              <a:rPr lang="id-ID" sz="5300" dirty="0" smtClean="0">
                <a:solidFill>
                  <a:srgbClr val="9933FF"/>
                </a:solidFill>
                <a:latin typeface="Cooper Black" pitchFamily="18" charset="0"/>
              </a:rPr>
            </a:br>
            <a:r>
              <a:rPr lang="en-US" sz="2800" dirty="0" smtClean="0">
                <a:solidFill>
                  <a:schemeClr val="accent2"/>
                </a:solidFill>
                <a:latin typeface="Rockwell Extra Bold" pitchFamily="18" charset="0"/>
              </a:rPr>
              <a:t/>
            </a:r>
            <a:br>
              <a:rPr lang="en-US" sz="2800" dirty="0" smtClean="0">
                <a:solidFill>
                  <a:schemeClr val="accent2"/>
                </a:solidFill>
                <a:latin typeface="Rockwell Extra Bold" pitchFamily="18" charset="0"/>
              </a:rPr>
            </a:br>
            <a:r>
              <a:rPr lang="en-US" dirty="0" smtClean="0">
                <a:solidFill>
                  <a:schemeClr val="accent2"/>
                </a:solidFill>
                <a:latin typeface="Rockwell Extra Bold" pitchFamily="18" charset="0"/>
              </a:rPr>
              <a:t/>
            </a:r>
            <a:br>
              <a:rPr lang="en-US" dirty="0" smtClean="0">
                <a:solidFill>
                  <a:schemeClr val="accent2"/>
                </a:solidFill>
                <a:latin typeface="Rockwell Extra Bold" pitchFamily="18" charset="0"/>
              </a:rPr>
            </a:br>
            <a:r>
              <a:rPr lang="en-US" dirty="0" smtClean="0">
                <a:solidFill>
                  <a:schemeClr val="accent2"/>
                </a:solidFill>
                <a:latin typeface="Rockwell Extra Bold" pitchFamily="18" charset="0"/>
              </a:rPr>
              <a:t/>
            </a:r>
            <a:br>
              <a:rPr lang="en-US" dirty="0" smtClean="0">
                <a:solidFill>
                  <a:schemeClr val="accent2"/>
                </a:solidFill>
                <a:latin typeface="Rockwell Extra Bold" pitchFamily="18" charset="0"/>
              </a:rPr>
            </a:br>
            <a:r>
              <a:rPr lang="en-US" dirty="0" smtClean="0">
                <a:solidFill>
                  <a:schemeClr val="accent2"/>
                </a:solidFill>
                <a:latin typeface="Rockwell Extra Bold" pitchFamily="18" charset="0"/>
              </a:rPr>
              <a:t/>
            </a:r>
            <a:br>
              <a:rPr lang="en-US" dirty="0" smtClean="0">
                <a:solidFill>
                  <a:schemeClr val="accent2"/>
                </a:solidFill>
                <a:latin typeface="Rockwell Extra Bold" pitchFamily="18" charset="0"/>
              </a:rPr>
            </a:br>
            <a:endParaRPr lang="en-US" sz="6000" dirty="0">
              <a:solidFill>
                <a:srgbClr val="660033"/>
              </a:solidFill>
              <a:latin typeface="Berlin Sans FB Demi" pitchFamily="34" charset="0"/>
            </a:endParaRPr>
          </a:p>
        </p:txBody>
      </p:sp>
      <p:sp>
        <p:nvSpPr>
          <p:cNvPr id="108547" name="Slide Number Placeholder 5"/>
          <p:cNvSpPr>
            <a:spLocks noGrp="1"/>
          </p:cNvSpPr>
          <p:nvPr>
            <p:ph type="sldNum" sz="quarter" idx="11"/>
          </p:nvPr>
        </p:nvSpPr>
        <p:spPr>
          <a:noFill/>
          <a:ln>
            <a:miter lim="800000"/>
            <a:headEnd/>
            <a:tailEnd/>
          </a:ln>
        </p:spPr>
        <p:txBody>
          <a:bodyPr wrap="square" lIns="91440" tIns="45720" rIns="91440" bIns="45720" numCol="1" anchorCtr="0" compatLnSpc="1">
            <a:prstTxWarp prst="textNoShape">
              <a:avLst/>
            </a:prstTxWarp>
          </a:bodyPr>
          <a:lstStyle/>
          <a:p>
            <a:fld id="{9EBD2CE7-6845-4AF4-B572-667D5B26E57D}" type="slidenum">
              <a:rPr lang="en-GB" smtClean="0">
                <a:solidFill>
                  <a:prstClr val="white"/>
                </a:solidFill>
              </a:rPr>
              <a:pPr/>
              <a:t>12</a:t>
            </a:fld>
            <a:endParaRPr lang="en-GB" smtClean="0">
              <a:solidFill>
                <a:prstClr val="white"/>
              </a:solidFill>
            </a:endParaRPr>
          </a:p>
        </p:txBody>
      </p:sp>
      <p:sp>
        <p:nvSpPr>
          <p:cNvPr id="108548" name="Slide Number Placeholder 5"/>
          <p:cNvSpPr txBox="1">
            <a:spLocks/>
          </p:cNvSpPr>
          <p:nvPr/>
        </p:nvSpPr>
        <p:spPr bwMode="auto">
          <a:xfrm>
            <a:off x="8174038" y="6338888"/>
            <a:ext cx="762000" cy="366712"/>
          </a:xfrm>
          <a:prstGeom prst="rect">
            <a:avLst/>
          </a:prstGeom>
          <a:noFill/>
          <a:ln w="9525">
            <a:noFill/>
            <a:miter lim="800000"/>
            <a:headEnd/>
            <a:tailEnd/>
          </a:ln>
        </p:spPr>
        <p:txBody>
          <a:bodyPr anchor="ctr"/>
          <a:lstStyle/>
          <a:p>
            <a:pPr algn="ctr"/>
            <a:fld id="{B2BBE948-A79F-4BEB-A626-7BF67A15F2FA}" type="slidenum">
              <a:rPr lang="en-GB" sz="1200" b="1">
                <a:solidFill>
                  <a:prstClr val="black"/>
                </a:solidFill>
              </a:rPr>
              <a:pPr algn="ctr"/>
              <a:t>12</a:t>
            </a:fld>
            <a:endParaRPr lang="en-GB" sz="1200" b="1" dirty="0">
              <a:solidFill>
                <a:prstClr val="black"/>
              </a:solidFill>
            </a:endParaRPr>
          </a:p>
        </p:txBody>
      </p:sp>
    </p:spTree>
    <p:extLst>
      <p:ext uri="{BB962C8B-B14F-4D97-AF65-F5344CB8AC3E}">
        <p14:creationId xmlns:p14="http://schemas.microsoft.com/office/powerpoint/2010/main" val="756207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9247" y="2362200"/>
            <a:ext cx="7745505" cy="3763962"/>
          </a:xfrm>
        </p:spPr>
        <p:txBody>
          <a:bodyPr>
            <a:normAutofit/>
          </a:bodyPr>
          <a:lstStyle/>
          <a:p>
            <a:r>
              <a:rPr lang="en-US" altLang="ja-JP" sz="2500" dirty="0" err="1" smtClean="0"/>
              <a:t>Dlm</a:t>
            </a:r>
            <a:r>
              <a:rPr lang="en-US" altLang="ja-JP" sz="2500" dirty="0" smtClean="0"/>
              <a:t> </a:t>
            </a:r>
            <a:r>
              <a:rPr lang="en-US" altLang="ja-JP" sz="2500" dirty="0" err="1" smtClean="0"/>
              <a:t>rangka</a:t>
            </a:r>
            <a:r>
              <a:rPr lang="en-US" altLang="ja-JP" sz="2500" dirty="0" smtClean="0"/>
              <a:t> </a:t>
            </a:r>
            <a:r>
              <a:rPr lang="en-US" altLang="ja-JP" sz="2500" dirty="0" err="1" smtClean="0"/>
              <a:t>wujudkn</a:t>
            </a:r>
            <a:r>
              <a:rPr lang="en-US" altLang="ja-JP" sz="2500" dirty="0" smtClean="0"/>
              <a:t> </a:t>
            </a:r>
            <a:r>
              <a:rPr lang="en-US" altLang="ja-JP" sz="2500" dirty="0" err="1" smtClean="0"/>
              <a:t>objektifitas</a:t>
            </a:r>
            <a:r>
              <a:rPr lang="en-US" altLang="ja-JP" sz="2500" dirty="0" smtClean="0"/>
              <a:t>, rasa </a:t>
            </a:r>
            <a:r>
              <a:rPr lang="en-US" altLang="ja-JP" sz="2500" dirty="0" err="1" smtClean="0"/>
              <a:t>keadilan</a:t>
            </a:r>
            <a:r>
              <a:rPr lang="en-US" altLang="ja-JP" sz="2500" dirty="0" smtClean="0"/>
              <a:t>, </a:t>
            </a:r>
            <a:r>
              <a:rPr lang="en-US" altLang="ja-JP" sz="2500" dirty="0" err="1" smtClean="0"/>
              <a:t>dan</a:t>
            </a:r>
            <a:r>
              <a:rPr lang="en-US" altLang="ja-JP" sz="2500" dirty="0" smtClean="0"/>
              <a:t> </a:t>
            </a:r>
            <a:r>
              <a:rPr lang="en-US" altLang="ja-JP" sz="2500" dirty="0" err="1" smtClean="0"/>
              <a:t>mempercpt</a:t>
            </a:r>
            <a:r>
              <a:rPr lang="en-US" altLang="ja-JP" sz="2500" dirty="0" smtClean="0"/>
              <a:t> proses </a:t>
            </a:r>
            <a:r>
              <a:rPr lang="en-US" altLang="ja-JP" sz="2500" dirty="0" err="1" smtClean="0"/>
              <a:t>riks</a:t>
            </a:r>
            <a:r>
              <a:rPr lang="en-US" altLang="ja-JP" sz="2500" dirty="0" smtClean="0"/>
              <a:t> </a:t>
            </a:r>
            <a:r>
              <a:rPr lang="en-US" altLang="ja-JP" sz="2500" dirty="0" err="1" smtClean="0"/>
              <a:t>dan</a:t>
            </a:r>
            <a:r>
              <a:rPr lang="en-US" altLang="ja-JP" sz="2500" dirty="0" smtClean="0"/>
              <a:t> </a:t>
            </a:r>
            <a:r>
              <a:rPr lang="en-US" altLang="ja-JP" sz="2500" dirty="0" err="1" smtClean="0"/>
              <a:t>penjatuhan</a:t>
            </a:r>
            <a:r>
              <a:rPr lang="en-US" altLang="ja-JP" sz="2500" dirty="0" smtClean="0"/>
              <a:t> </a:t>
            </a:r>
            <a:r>
              <a:rPr lang="en-US" altLang="ja-JP" sz="2500" dirty="0" err="1" smtClean="0"/>
              <a:t>hukdis</a:t>
            </a:r>
            <a:r>
              <a:rPr lang="en-US" altLang="ja-JP" sz="2500" dirty="0" smtClean="0"/>
              <a:t>; </a:t>
            </a:r>
          </a:p>
          <a:p>
            <a:pPr marL="0" indent="0">
              <a:buNone/>
            </a:pPr>
            <a:endParaRPr lang="en-US" altLang="ja-JP" sz="2500" dirty="0" smtClean="0"/>
          </a:p>
          <a:p>
            <a:r>
              <a:rPr lang="en-US" altLang="ja-JP" sz="2500" dirty="0" err="1" smtClean="0"/>
              <a:t>Permenkumham</a:t>
            </a:r>
            <a:r>
              <a:rPr lang="en-US" altLang="ja-JP" sz="2500" dirty="0" smtClean="0"/>
              <a:t> No M.03-PW.03.10 </a:t>
            </a:r>
            <a:r>
              <a:rPr lang="en-US" altLang="ja-JP" sz="2500" dirty="0" err="1" smtClean="0"/>
              <a:t>Thn</a:t>
            </a:r>
            <a:r>
              <a:rPr lang="en-US" altLang="ja-JP" sz="2500" dirty="0" smtClean="0"/>
              <a:t> 2007 </a:t>
            </a:r>
            <a:r>
              <a:rPr lang="en-US" altLang="ja-JP" sz="2500" dirty="0" err="1" smtClean="0"/>
              <a:t>ttg</a:t>
            </a:r>
            <a:r>
              <a:rPr lang="en-US" altLang="ja-JP" sz="2500" dirty="0" smtClean="0"/>
              <a:t> Tata Cara </a:t>
            </a:r>
            <a:r>
              <a:rPr lang="en-US" altLang="ja-JP" sz="2500" dirty="0" err="1" smtClean="0"/>
              <a:t>Riks</a:t>
            </a:r>
            <a:r>
              <a:rPr lang="en-US" altLang="ja-JP" sz="2500" dirty="0" smtClean="0"/>
              <a:t>, </a:t>
            </a:r>
            <a:r>
              <a:rPr lang="en-US" altLang="ja-JP" sz="2500" dirty="0" err="1" smtClean="0"/>
              <a:t>Penjatuhan</a:t>
            </a:r>
            <a:r>
              <a:rPr lang="en-US" altLang="ja-JP" sz="2500" dirty="0" smtClean="0"/>
              <a:t>, </a:t>
            </a:r>
            <a:r>
              <a:rPr lang="en-US" altLang="ja-JP" sz="2500" dirty="0" err="1" smtClean="0"/>
              <a:t>dan</a:t>
            </a:r>
            <a:r>
              <a:rPr lang="en-US" altLang="ja-JP" sz="2500" dirty="0" smtClean="0"/>
              <a:t> </a:t>
            </a:r>
            <a:r>
              <a:rPr lang="en-US" altLang="ja-JP" sz="2500" dirty="0" err="1" smtClean="0"/>
              <a:t>Penyampaian</a:t>
            </a:r>
            <a:r>
              <a:rPr lang="en-US" altLang="ja-JP" sz="2500" dirty="0" smtClean="0"/>
              <a:t> </a:t>
            </a:r>
            <a:r>
              <a:rPr lang="en-US" altLang="ja-JP" sz="2500" dirty="0" err="1" smtClean="0"/>
              <a:t>Hukdis</a:t>
            </a:r>
            <a:r>
              <a:rPr lang="en-US" altLang="ja-JP" sz="2500" dirty="0" smtClean="0"/>
              <a:t> </a:t>
            </a:r>
            <a:r>
              <a:rPr lang="en-US" altLang="ja-JP" sz="2500" dirty="0" err="1" smtClean="0"/>
              <a:t>sdh</a:t>
            </a:r>
            <a:r>
              <a:rPr lang="en-US" altLang="ja-JP" sz="2500" dirty="0" smtClean="0"/>
              <a:t> </a:t>
            </a:r>
            <a:r>
              <a:rPr lang="en-US" altLang="ja-JP" sz="2500" dirty="0" err="1" smtClean="0"/>
              <a:t>tdk</a:t>
            </a:r>
            <a:r>
              <a:rPr lang="en-US" altLang="ja-JP" sz="2500" dirty="0" smtClean="0"/>
              <a:t> </a:t>
            </a:r>
            <a:r>
              <a:rPr lang="en-US" altLang="ja-JP" sz="2500" dirty="0" err="1" smtClean="0"/>
              <a:t>sesuai</a:t>
            </a:r>
            <a:r>
              <a:rPr lang="en-US" altLang="ja-JP" sz="2500" dirty="0" smtClean="0"/>
              <a:t> </a:t>
            </a:r>
            <a:r>
              <a:rPr lang="en-US" altLang="ja-JP" sz="2500" dirty="0" err="1" smtClean="0"/>
              <a:t>lg</a:t>
            </a:r>
            <a:r>
              <a:rPr lang="en-US" altLang="ja-JP" sz="2500" dirty="0" smtClean="0"/>
              <a:t> </a:t>
            </a:r>
            <a:r>
              <a:rPr lang="en-US" altLang="ja-JP" sz="2500" dirty="0" err="1" smtClean="0"/>
              <a:t>dgn</a:t>
            </a:r>
            <a:r>
              <a:rPr lang="en-US" altLang="ja-JP" sz="2500" dirty="0" smtClean="0"/>
              <a:t> </a:t>
            </a:r>
            <a:r>
              <a:rPr lang="en-US" altLang="ja-JP" sz="2500" dirty="0" err="1" smtClean="0"/>
              <a:t>kebut</a:t>
            </a:r>
            <a:r>
              <a:rPr lang="en-US" altLang="ja-JP" sz="2500" dirty="0" smtClean="0"/>
              <a:t> </a:t>
            </a:r>
            <a:r>
              <a:rPr lang="en-US" altLang="ja-JP" sz="2500" dirty="0" err="1" smtClean="0"/>
              <a:t>hukum</a:t>
            </a:r>
            <a:r>
              <a:rPr lang="en-US" altLang="ja-JP" sz="2500" dirty="0" smtClean="0"/>
              <a:t>.</a:t>
            </a:r>
            <a:endParaRPr lang="ja-JP" altLang="en-US" sz="2500" dirty="0"/>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895D1D"/>
                </a:solidFill>
              </a:rPr>
              <a:pPr/>
              <a:t>2</a:t>
            </a:fld>
            <a:endParaRPr lang="en-US">
              <a:solidFill>
                <a:srgbClr val="895D1D"/>
              </a:solidFill>
            </a:endParaRPr>
          </a:p>
        </p:txBody>
      </p:sp>
      <p:sp>
        <p:nvSpPr>
          <p:cNvPr id="2" name="Title 1"/>
          <p:cNvSpPr>
            <a:spLocks noGrp="1"/>
          </p:cNvSpPr>
          <p:nvPr>
            <p:ph type="title"/>
          </p:nvPr>
        </p:nvSpPr>
        <p:spPr/>
        <p:txBody>
          <a:bodyPr/>
          <a:lstStyle/>
          <a:p>
            <a:r>
              <a:rPr lang="en-US" altLang="ja-JP" dirty="0" err="1" smtClean="0"/>
              <a:t>Latar</a:t>
            </a:r>
            <a:r>
              <a:rPr lang="en-US" altLang="ja-JP" dirty="0" smtClean="0"/>
              <a:t> </a:t>
            </a:r>
            <a:r>
              <a:rPr lang="en-US" altLang="ja-JP" dirty="0" err="1" smtClean="0"/>
              <a:t>Belakang</a:t>
            </a:r>
            <a:endParaRPr lang="ja-JP" altLang="en-US" dirty="0"/>
          </a:p>
        </p:txBody>
      </p:sp>
    </p:spTree>
    <p:extLst>
      <p:ext uri="{BB962C8B-B14F-4D97-AF65-F5344CB8AC3E}">
        <p14:creationId xmlns:p14="http://schemas.microsoft.com/office/powerpoint/2010/main" val="189240922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2514600"/>
            <a:ext cx="7745505" cy="3687762"/>
          </a:xfrm>
        </p:spPr>
        <p:txBody>
          <a:bodyPr>
            <a:normAutofit/>
          </a:bodyPr>
          <a:lstStyle/>
          <a:p>
            <a:r>
              <a:rPr lang="en-US" altLang="ja-JP" sz="2500" dirty="0" smtClean="0"/>
              <a:t>UU No. 8 </a:t>
            </a:r>
            <a:r>
              <a:rPr lang="en-US" altLang="ja-JP" sz="2500" dirty="0" err="1" smtClean="0"/>
              <a:t>Thn</a:t>
            </a:r>
            <a:r>
              <a:rPr lang="en-US" altLang="ja-JP" sz="2500" dirty="0" smtClean="0"/>
              <a:t> 74 </a:t>
            </a:r>
            <a:r>
              <a:rPr lang="en-US" altLang="ja-JP" sz="2500" dirty="0" err="1" smtClean="0"/>
              <a:t>jo</a:t>
            </a:r>
            <a:r>
              <a:rPr lang="en-US" altLang="ja-JP" sz="2500" dirty="0" smtClean="0"/>
              <a:t> UU No. 43 </a:t>
            </a:r>
            <a:r>
              <a:rPr lang="en-US" altLang="ja-JP" sz="2500" dirty="0" err="1" smtClean="0"/>
              <a:t>Thn</a:t>
            </a:r>
            <a:r>
              <a:rPr lang="en-US" altLang="ja-JP" sz="2500" dirty="0" smtClean="0"/>
              <a:t> 99 </a:t>
            </a:r>
            <a:r>
              <a:rPr lang="en-US" altLang="ja-JP" sz="2500" dirty="0" err="1" smtClean="0"/>
              <a:t>ttg</a:t>
            </a:r>
            <a:r>
              <a:rPr lang="en-US" altLang="ja-JP" sz="2500" dirty="0" smtClean="0"/>
              <a:t> </a:t>
            </a:r>
            <a:r>
              <a:rPr lang="en-US" altLang="ja-JP" sz="2500" dirty="0" err="1" smtClean="0"/>
              <a:t>Pokoks</a:t>
            </a:r>
            <a:r>
              <a:rPr lang="en-US" altLang="ja-JP" sz="2500" dirty="0" smtClean="0"/>
              <a:t> </a:t>
            </a:r>
            <a:r>
              <a:rPr lang="en-US" altLang="ja-JP" sz="2500" dirty="0" err="1" smtClean="0"/>
              <a:t>Kepeg</a:t>
            </a:r>
            <a:r>
              <a:rPr lang="en-US" altLang="ja-JP" sz="2500" dirty="0" smtClean="0"/>
              <a:t>;</a:t>
            </a:r>
          </a:p>
          <a:p>
            <a:r>
              <a:rPr lang="en-US" altLang="ja-JP" sz="2500" dirty="0" smtClean="0"/>
              <a:t>PP No. 4 </a:t>
            </a:r>
            <a:r>
              <a:rPr lang="en-US" altLang="ja-JP" sz="2500" dirty="0" err="1" smtClean="0"/>
              <a:t>Thn</a:t>
            </a:r>
            <a:r>
              <a:rPr lang="en-US" altLang="ja-JP" sz="2500" dirty="0" smtClean="0"/>
              <a:t> 66 </a:t>
            </a:r>
            <a:r>
              <a:rPr lang="en-US" altLang="ja-JP" sz="2500" dirty="0" err="1" smtClean="0"/>
              <a:t>ttg</a:t>
            </a:r>
            <a:r>
              <a:rPr lang="en-US" altLang="ja-JP" sz="2500" dirty="0" smtClean="0"/>
              <a:t> </a:t>
            </a:r>
            <a:r>
              <a:rPr lang="en-US" altLang="ja-JP" sz="2500" dirty="0" err="1" smtClean="0"/>
              <a:t>Pemberhentian</a:t>
            </a:r>
            <a:r>
              <a:rPr lang="en-US" altLang="ja-JP" sz="2500" dirty="0" smtClean="0"/>
              <a:t>/PS PNS;</a:t>
            </a:r>
          </a:p>
          <a:p>
            <a:r>
              <a:rPr lang="en-US" altLang="ja-JP" sz="2500" dirty="0" smtClean="0"/>
              <a:t>PP No. 32 </a:t>
            </a:r>
            <a:r>
              <a:rPr lang="en-US" altLang="ja-JP" sz="2500" dirty="0" err="1" smtClean="0"/>
              <a:t>Thn</a:t>
            </a:r>
            <a:r>
              <a:rPr lang="en-US" altLang="ja-JP" sz="2500" dirty="0" smtClean="0"/>
              <a:t> 79 </a:t>
            </a:r>
            <a:r>
              <a:rPr lang="en-US" altLang="ja-JP" sz="2500" dirty="0" err="1" smtClean="0"/>
              <a:t>ttg</a:t>
            </a:r>
            <a:r>
              <a:rPr lang="en-US" altLang="ja-JP" sz="2500" dirty="0" smtClean="0"/>
              <a:t> </a:t>
            </a:r>
            <a:r>
              <a:rPr lang="en-US" altLang="ja-JP" sz="2500" dirty="0" err="1" smtClean="0"/>
              <a:t>Pemberhentian</a:t>
            </a:r>
            <a:r>
              <a:rPr lang="en-US" altLang="ja-JP" sz="2500" dirty="0" smtClean="0"/>
              <a:t> PNS;</a:t>
            </a:r>
          </a:p>
          <a:p>
            <a:r>
              <a:rPr lang="en-US" altLang="ja-JP" sz="2500" dirty="0" smtClean="0"/>
              <a:t>PP No. 53 </a:t>
            </a:r>
            <a:r>
              <a:rPr lang="en-US" altLang="ja-JP" sz="2500" dirty="0" err="1" smtClean="0"/>
              <a:t>Thn</a:t>
            </a:r>
            <a:r>
              <a:rPr lang="en-US" altLang="ja-JP" sz="2500" dirty="0" smtClean="0"/>
              <a:t> 2010 </a:t>
            </a:r>
            <a:r>
              <a:rPr lang="en-US" altLang="ja-JP" sz="2500" dirty="0" err="1" smtClean="0"/>
              <a:t>ttg</a:t>
            </a:r>
            <a:r>
              <a:rPr lang="en-US" altLang="ja-JP" sz="2500" dirty="0" smtClean="0"/>
              <a:t> </a:t>
            </a:r>
            <a:r>
              <a:rPr lang="en-US" altLang="ja-JP" sz="2500" dirty="0" err="1" smtClean="0"/>
              <a:t>Disiplin</a:t>
            </a:r>
            <a:r>
              <a:rPr lang="en-US" altLang="ja-JP" sz="2500" dirty="0" smtClean="0"/>
              <a:t> PNS</a:t>
            </a:r>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895D1D"/>
                </a:solidFill>
              </a:rPr>
              <a:pPr/>
              <a:t>3</a:t>
            </a:fld>
            <a:endParaRPr lang="en-US">
              <a:solidFill>
                <a:srgbClr val="895D1D"/>
              </a:solidFill>
            </a:endParaRPr>
          </a:p>
        </p:txBody>
      </p:sp>
      <p:sp>
        <p:nvSpPr>
          <p:cNvPr id="2" name="Title 1"/>
          <p:cNvSpPr>
            <a:spLocks noGrp="1"/>
          </p:cNvSpPr>
          <p:nvPr>
            <p:ph type="title"/>
          </p:nvPr>
        </p:nvSpPr>
        <p:spPr/>
        <p:txBody>
          <a:bodyPr/>
          <a:lstStyle/>
          <a:p>
            <a:r>
              <a:rPr lang="en-US" altLang="ja-JP" dirty="0" err="1" smtClean="0"/>
              <a:t>Dasar</a:t>
            </a:r>
            <a:r>
              <a:rPr lang="en-US" altLang="ja-JP" dirty="0" smtClean="0"/>
              <a:t> </a:t>
            </a:r>
            <a:r>
              <a:rPr lang="en-US" altLang="ja-JP" dirty="0" err="1" smtClean="0"/>
              <a:t>Hukum</a:t>
            </a:r>
            <a:endParaRPr lang="ja-JP" altLang="en-US" dirty="0"/>
          </a:p>
        </p:txBody>
      </p:sp>
    </p:spTree>
    <p:extLst>
      <p:ext uri="{BB962C8B-B14F-4D97-AF65-F5344CB8AC3E}">
        <p14:creationId xmlns:p14="http://schemas.microsoft.com/office/powerpoint/2010/main" val="189120224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9247" y="2057400"/>
            <a:ext cx="7745505" cy="4343399"/>
          </a:xfrm>
        </p:spPr>
        <p:txBody>
          <a:bodyPr>
            <a:noAutofit/>
          </a:bodyPr>
          <a:lstStyle/>
          <a:p>
            <a:pPr algn="just"/>
            <a:r>
              <a:rPr lang="en-US" altLang="ja-JP" sz="1900" dirty="0" err="1" smtClean="0"/>
              <a:t>Unsur</a:t>
            </a:r>
            <a:r>
              <a:rPr lang="en-US" altLang="ja-JP" sz="1900" dirty="0" smtClean="0"/>
              <a:t> was: </a:t>
            </a:r>
            <a:r>
              <a:rPr lang="en-US" altLang="ja-JP" sz="1900" dirty="0" err="1" smtClean="0"/>
              <a:t>Itjen</a:t>
            </a:r>
            <a:r>
              <a:rPr lang="en-US" altLang="ja-JP" sz="1900" dirty="0" smtClean="0"/>
              <a:t>/</a:t>
            </a:r>
            <a:r>
              <a:rPr lang="en-US" altLang="ja-JP" sz="1900" dirty="0" err="1" smtClean="0"/>
              <a:t>Pyb</a:t>
            </a:r>
            <a:r>
              <a:rPr lang="en-US" altLang="ja-JP" sz="1900" dirty="0" smtClean="0"/>
              <a:t> </a:t>
            </a:r>
            <a:r>
              <a:rPr lang="en-US" altLang="ja-JP" sz="1900" dirty="0" err="1" smtClean="0"/>
              <a:t>melakukn</a:t>
            </a:r>
            <a:r>
              <a:rPr lang="en-US" altLang="ja-JP" sz="1900" dirty="0" smtClean="0"/>
              <a:t> was </a:t>
            </a:r>
            <a:r>
              <a:rPr lang="en-US" altLang="ja-JP" sz="1900" dirty="0" err="1" smtClean="0"/>
              <a:t>pd</a:t>
            </a:r>
            <a:r>
              <a:rPr lang="en-US" altLang="ja-JP" sz="1900" dirty="0" smtClean="0"/>
              <a:t> unit es.1, </a:t>
            </a:r>
            <a:r>
              <a:rPr lang="en-US" altLang="ja-JP" sz="1900" dirty="0" err="1" smtClean="0"/>
              <a:t>kanwil</a:t>
            </a:r>
            <a:r>
              <a:rPr lang="en-US" altLang="ja-JP" sz="1900" dirty="0" smtClean="0"/>
              <a:t>, </a:t>
            </a:r>
            <a:r>
              <a:rPr lang="en-US" altLang="ja-JP" sz="1900" dirty="0" err="1" smtClean="0"/>
              <a:t>atau</a:t>
            </a:r>
            <a:r>
              <a:rPr lang="en-US" altLang="ja-JP" sz="1900" dirty="0" smtClean="0"/>
              <a:t> </a:t>
            </a:r>
            <a:r>
              <a:rPr lang="en-US" altLang="ja-JP" sz="1900" dirty="0" err="1" smtClean="0"/>
              <a:t>upt</a:t>
            </a:r>
            <a:r>
              <a:rPr lang="en-US" altLang="ja-JP" sz="1900" dirty="0" smtClean="0"/>
              <a:t>;</a:t>
            </a:r>
          </a:p>
          <a:p>
            <a:pPr algn="just"/>
            <a:r>
              <a:rPr lang="en-US" altLang="ja-JP" sz="1900" dirty="0" err="1" smtClean="0"/>
              <a:t>Unsur</a:t>
            </a:r>
            <a:r>
              <a:rPr lang="en-US" altLang="ja-JP" sz="1900" dirty="0" smtClean="0"/>
              <a:t> </a:t>
            </a:r>
            <a:r>
              <a:rPr lang="en-US" altLang="ja-JP" sz="1900" dirty="0" err="1" smtClean="0"/>
              <a:t>wai</a:t>
            </a:r>
            <a:r>
              <a:rPr lang="en-US" altLang="ja-JP" sz="1900" dirty="0" smtClean="0"/>
              <a:t>: </a:t>
            </a:r>
            <a:r>
              <a:rPr lang="en-US" altLang="ja-JP" sz="1900" dirty="0" err="1" smtClean="0"/>
              <a:t>seluruh</a:t>
            </a:r>
            <a:r>
              <a:rPr lang="en-US" altLang="ja-JP" sz="1900" dirty="0" smtClean="0"/>
              <a:t> </a:t>
            </a:r>
            <a:r>
              <a:rPr lang="en-US" altLang="ja-JP" sz="1900" dirty="0" err="1" smtClean="0"/>
              <a:t>pengemban</a:t>
            </a:r>
            <a:r>
              <a:rPr lang="en-US" altLang="ja-JP" sz="1900" dirty="0" smtClean="0"/>
              <a:t> </a:t>
            </a:r>
            <a:r>
              <a:rPr lang="en-US" altLang="ja-JP" sz="1900" dirty="0" err="1" smtClean="0"/>
              <a:t>tusi</a:t>
            </a:r>
            <a:r>
              <a:rPr lang="en-US" altLang="ja-JP" sz="1900" dirty="0" smtClean="0"/>
              <a:t> </a:t>
            </a:r>
            <a:r>
              <a:rPr lang="en-US" altLang="ja-JP" sz="1900" dirty="0" err="1" smtClean="0"/>
              <a:t>wai</a:t>
            </a:r>
            <a:r>
              <a:rPr lang="en-US" altLang="ja-JP" sz="1900" dirty="0" smtClean="0"/>
              <a:t>;</a:t>
            </a:r>
          </a:p>
          <a:p>
            <a:pPr algn="just"/>
            <a:r>
              <a:rPr lang="en-US" altLang="ja-JP" sz="1900" dirty="0" err="1" smtClean="0"/>
              <a:t>Atasan</a:t>
            </a:r>
            <a:r>
              <a:rPr lang="en-US" altLang="ja-JP" sz="1900" dirty="0" smtClean="0"/>
              <a:t> </a:t>
            </a:r>
            <a:r>
              <a:rPr lang="en-US" altLang="ja-JP" sz="1900" dirty="0" err="1" smtClean="0"/>
              <a:t>Lgsg</a:t>
            </a:r>
            <a:r>
              <a:rPr lang="en-US" altLang="ja-JP" sz="1900" dirty="0" smtClean="0"/>
              <a:t>: </a:t>
            </a:r>
            <a:r>
              <a:rPr lang="en-US" altLang="ja-JP" sz="1900" dirty="0" err="1" smtClean="0"/>
              <a:t>Pyb</a:t>
            </a:r>
            <a:r>
              <a:rPr lang="en-US" altLang="ja-JP" sz="1900" dirty="0" smtClean="0"/>
              <a:t> </a:t>
            </a:r>
            <a:r>
              <a:rPr lang="en-US" altLang="ja-JP" sz="1900" dirty="0" err="1" smtClean="0"/>
              <a:t>menetapkan</a:t>
            </a:r>
            <a:r>
              <a:rPr lang="en-US" altLang="ja-JP" sz="1900" dirty="0" smtClean="0"/>
              <a:t> </a:t>
            </a:r>
            <a:r>
              <a:rPr lang="en-US" altLang="ja-JP" sz="1900" dirty="0" err="1" smtClean="0"/>
              <a:t>penjatuhan</a:t>
            </a:r>
            <a:r>
              <a:rPr lang="en-US" altLang="ja-JP" sz="1900" dirty="0" smtClean="0"/>
              <a:t> </a:t>
            </a:r>
            <a:r>
              <a:rPr lang="en-US" altLang="ja-JP" sz="1900" dirty="0" err="1" smtClean="0"/>
              <a:t>hukdis</a:t>
            </a:r>
            <a:r>
              <a:rPr lang="en-US" altLang="ja-JP" sz="1900" dirty="0" smtClean="0"/>
              <a:t>;</a:t>
            </a:r>
          </a:p>
          <a:p>
            <a:pPr algn="just"/>
            <a:r>
              <a:rPr lang="en-US" altLang="ja-JP" sz="1900" dirty="0" smtClean="0"/>
              <a:t>Tim </a:t>
            </a:r>
            <a:r>
              <a:rPr lang="en-US" altLang="ja-JP" sz="1900" dirty="0" err="1" smtClean="0"/>
              <a:t>Riks</a:t>
            </a:r>
            <a:r>
              <a:rPr lang="en-US" altLang="ja-JP" sz="1900" dirty="0" smtClean="0"/>
              <a:t>: Tim </a:t>
            </a:r>
            <a:r>
              <a:rPr lang="en-US" altLang="ja-JP" sz="1900" dirty="0" err="1" smtClean="0"/>
              <a:t>yg</a:t>
            </a:r>
            <a:r>
              <a:rPr lang="en-US" altLang="ja-JP" sz="1900" dirty="0" smtClean="0"/>
              <a:t> </a:t>
            </a:r>
            <a:r>
              <a:rPr lang="en-US" altLang="ja-JP" sz="1900" dirty="0" err="1" smtClean="0"/>
              <a:t>dibentuk</a:t>
            </a:r>
            <a:r>
              <a:rPr lang="en-US" altLang="ja-JP" sz="1900" dirty="0" smtClean="0"/>
              <a:t> o/ </a:t>
            </a:r>
            <a:r>
              <a:rPr lang="en-US" altLang="ja-JP" sz="1900" dirty="0" err="1" smtClean="0"/>
              <a:t>Menteri</a:t>
            </a:r>
            <a:r>
              <a:rPr lang="en-US" altLang="ja-JP" sz="1900" dirty="0" smtClean="0"/>
              <a:t> </a:t>
            </a:r>
            <a:r>
              <a:rPr lang="en-US" altLang="ja-JP" sz="1900" dirty="0" err="1" smtClean="0"/>
              <a:t>atau</a:t>
            </a:r>
            <a:r>
              <a:rPr lang="en-US" altLang="ja-JP" sz="1900" dirty="0" smtClean="0"/>
              <a:t> </a:t>
            </a:r>
            <a:r>
              <a:rPr lang="en-US" altLang="ja-JP" sz="1900" dirty="0" err="1" smtClean="0"/>
              <a:t>pej</a:t>
            </a:r>
            <a:r>
              <a:rPr lang="en-US" altLang="ja-JP" sz="1900" dirty="0" smtClean="0"/>
              <a:t> </a:t>
            </a:r>
            <a:r>
              <a:rPr lang="en-US" altLang="ja-JP" sz="1900" dirty="0" err="1" smtClean="0"/>
              <a:t>yg</a:t>
            </a:r>
            <a:r>
              <a:rPr lang="en-US" altLang="ja-JP" sz="1900" dirty="0" smtClean="0"/>
              <a:t> </a:t>
            </a:r>
            <a:r>
              <a:rPr lang="en-US" altLang="ja-JP" sz="1900" dirty="0" err="1" smtClean="0"/>
              <a:t>ditunjuk</a:t>
            </a:r>
            <a:r>
              <a:rPr lang="en-US" altLang="ja-JP" sz="1900" dirty="0" smtClean="0"/>
              <a:t> </a:t>
            </a:r>
            <a:r>
              <a:rPr lang="en-US" altLang="ja-JP" sz="1900" dirty="0" err="1" smtClean="0"/>
              <a:t>dgn</a:t>
            </a:r>
            <a:r>
              <a:rPr lang="en-US" altLang="ja-JP" sz="1900" dirty="0" smtClean="0"/>
              <a:t> sprint </a:t>
            </a:r>
            <a:r>
              <a:rPr lang="en-US" altLang="ja-JP" sz="1900" dirty="0" err="1" smtClean="0"/>
              <a:t>unt</a:t>
            </a:r>
            <a:r>
              <a:rPr lang="en-US" altLang="ja-JP" sz="1900" dirty="0" smtClean="0"/>
              <a:t> </a:t>
            </a:r>
            <a:r>
              <a:rPr lang="en-US" altLang="ja-JP" sz="1900" dirty="0" err="1" smtClean="0"/>
              <a:t>melakukn</a:t>
            </a:r>
            <a:r>
              <a:rPr lang="en-US" altLang="ja-JP" sz="1900" dirty="0" smtClean="0"/>
              <a:t> </a:t>
            </a:r>
            <a:r>
              <a:rPr lang="en-US" altLang="ja-JP" sz="1900" dirty="0" err="1" smtClean="0"/>
              <a:t>riks</a:t>
            </a:r>
            <a:r>
              <a:rPr lang="en-US" altLang="ja-JP" sz="1900" dirty="0" smtClean="0"/>
              <a:t> </a:t>
            </a:r>
            <a:r>
              <a:rPr lang="en-US" altLang="ja-JP" sz="1900" dirty="0" err="1" smtClean="0"/>
              <a:t>thd</a:t>
            </a:r>
            <a:r>
              <a:rPr lang="en-US" altLang="ja-JP" sz="1900" dirty="0" smtClean="0"/>
              <a:t> peg </a:t>
            </a:r>
            <a:r>
              <a:rPr lang="en-US" altLang="ja-JP" sz="1900" dirty="0" err="1" smtClean="0"/>
              <a:t>yg</a:t>
            </a:r>
            <a:r>
              <a:rPr lang="en-US" altLang="ja-JP" sz="1900" dirty="0" smtClean="0"/>
              <a:t> </a:t>
            </a:r>
            <a:r>
              <a:rPr lang="en-US" altLang="ja-JP" sz="1900" dirty="0" err="1" smtClean="0"/>
              <a:t>diduga</a:t>
            </a:r>
            <a:r>
              <a:rPr lang="en-US" altLang="ja-JP" sz="1900" dirty="0" smtClean="0"/>
              <a:t> </a:t>
            </a:r>
            <a:r>
              <a:rPr lang="en-US" altLang="ja-JP" sz="1900" dirty="0" err="1" smtClean="0"/>
              <a:t>melakukn</a:t>
            </a:r>
            <a:r>
              <a:rPr lang="en-US" altLang="ja-JP" sz="1900" dirty="0" smtClean="0"/>
              <a:t> </a:t>
            </a:r>
            <a:r>
              <a:rPr lang="en-US" altLang="ja-JP" sz="1900" dirty="0" err="1" smtClean="0"/>
              <a:t>pelanggaran</a:t>
            </a:r>
            <a:r>
              <a:rPr lang="en-US" altLang="ja-JP" sz="1900" dirty="0" smtClean="0"/>
              <a:t> </a:t>
            </a:r>
            <a:r>
              <a:rPr lang="en-US" altLang="ja-JP" sz="1900" dirty="0" err="1" smtClean="0"/>
              <a:t>disiplin</a:t>
            </a:r>
            <a:r>
              <a:rPr lang="en-US" altLang="ja-JP" sz="1900" dirty="0" smtClean="0"/>
              <a:t> </a:t>
            </a:r>
            <a:r>
              <a:rPr lang="en-US" altLang="ja-JP" sz="1900" dirty="0" err="1" smtClean="0"/>
              <a:t>sdg</a:t>
            </a:r>
            <a:r>
              <a:rPr lang="en-US" altLang="ja-JP" sz="1900" dirty="0" smtClean="0"/>
              <a:t> &amp; </a:t>
            </a:r>
            <a:r>
              <a:rPr lang="en-US" altLang="ja-JP" sz="1900" dirty="0" err="1" smtClean="0"/>
              <a:t>berat</a:t>
            </a:r>
            <a:r>
              <a:rPr lang="en-US" altLang="ja-JP" sz="1900" dirty="0" smtClean="0"/>
              <a:t>;</a:t>
            </a:r>
          </a:p>
          <a:p>
            <a:pPr algn="just"/>
            <a:r>
              <a:rPr lang="en-US" altLang="ja-JP" sz="1900" dirty="0" err="1" smtClean="0"/>
              <a:t>Pybm</a:t>
            </a:r>
            <a:r>
              <a:rPr lang="en-US" altLang="ja-JP" sz="1900" dirty="0" smtClean="0"/>
              <a:t>: </a:t>
            </a:r>
            <a:r>
              <a:rPr lang="en-US" altLang="ja-JP" sz="1900" dirty="0" err="1" smtClean="0"/>
              <a:t>pej</a:t>
            </a:r>
            <a:r>
              <a:rPr lang="en-US" altLang="ja-JP" sz="1900" dirty="0" smtClean="0"/>
              <a:t> </a:t>
            </a:r>
            <a:r>
              <a:rPr lang="en-US" altLang="ja-JP" sz="1900" dirty="0" err="1" smtClean="0"/>
              <a:t>yg</a:t>
            </a:r>
            <a:r>
              <a:rPr lang="en-US" altLang="ja-JP" sz="1900" dirty="0" smtClean="0"/>
              <a:t> </a:t>
            </a:r>
            <a:r>
              <a:rPr lang="en-US" altLang="ja-JP" sz="1900" dirty="0" err="1" smtClean="0"/>
              <a:t>memiliki</a:t>
            </a:r>
            <a:r>
              <a:rPr lang="en-US" altLang="ja-JP" sz="1900" dirty="0" smtClean="0"/>
              <a:t> </a:t>
            </a:r>
            <a:r>
              <a:rPr lang="en-US" altLang="ja-JP" sz="1900" dirty="0" err="1" smtClean="0"/>
              <a:t>kewenangan</a:t>
            </a:r>
            <a:r>
              <a:rPr lang="en-US" altLang="ja-JP" sz="1900" dirty="0" smtClean="0"/>
              <a:t> </a:t>
            </a:r>
            <a:r>
              <a:rPr lang="en-US" altLang="ja-JP" sz="1900" dirty="0" err="1" smtClean="0"/>
              <a:t>unt</a:t>
            </a:r>
            <a:r>
              <a:rPr lang="en-US" altLang="ja-JP" sz="1900" dirty="0" smtClean="0"/>
              <a:t> </a:t>
            </a:r>
            <a:r>
              <a:rPr lang="en-US" altLang="ja-JP" sz="1900" dirty="0" err="1" smtClean="0"/>
              <a:t>menjatuhkan</a:t>
            </a:r>
            <a:r>
              <a:rPr lang="en-US" altLang="ja-JP" sz="1900" dirty="0" smtClean="0"/>
              <a:t> </a:t>
            </a:r>
            <a:r>
              <a:rPr lang="en-US" altLang="ja-JP" sz="1900" dirty="0" err="1" smtClean="0"/>
              <a:t>hukdis</a:t>
            </a:r>
            <a:r>
              <a:rPr lang="en-US" altLang="ja-JP" sz="1900" dirty="0" smtClean="0"/>
              <a:t> </a:t>
            </a:r>
            <a:r>
              <a:rPr lang="en-US" altLang="ja-JP" sz="1900" dirty="0" err="1" smtClean="0"/>
              <a:t>kpd</a:t>
            </a:r>
            <a:r>
              <a:rPr lang="en-US" altLang="ja-JP" sz="1900" dirty="0" smtClean="0"/>
              <a:t> peg </a:t>
            </a:r>
            <a:r>
              <a:rPr lang="en-US" altLang="ja-JP" sz="1900" dirty="0" err="1" smtClean="0"/>
              <a:t>yg</a:t>
            </a:r>
            <a:r>
              <a:rPr lang="en-US" altLang="ja-JP" sz="1900" dirty="0" smtClean="0"/>
              <a:t> </a:t>
            </a:r>
            <a:r>
              <a:rPr lang="en-US" altLang="ja-JP" sz="1900" dirty="0" err="1" smtClean="0"/>
              <a:t>melakukn</a:t>
            </a:r>
            <a:r>
              <a:rPr lang="en-US" altLang="ja-JP" sz="1900" dirty="0" smtClean="0"/>
              <a:t> </a:t>
            </a:r>
            <a:r>
              <a:rPr lang="en-US" altLang="ja-JP" sz="1900" dirty="0" err="1" smtClean="0"/>
              <a:t>pelanggaran</a:t>
            </a:r>
            <a:r>
              <a:rPr lang="en-US" altLang="ja-JP" sz="1900" dirty="0" smtClean="0"/>
              <a:t> </a:t>
            </a:r>
            <a:r>
              <a:rPr lang="en-US" altLang="ja-JP" sz="1900" dirty="0" err="1" smtClean="0"/>
              <a:t>disiplin</a:t>
            </a:r>
            <a:r>
              <a:rPr lang="en-US" altLang="ja-JP" sz="1900" dirty="0" smtClean="0"/>
              <a:t>;</a:t>
            </a:r>
          </a:p>
          <a:p>
            <a:pPr algn="just"/>
            <a:r>
              <a:rPr lang="en-US" altLang="ja-JP" sz="1900" dirty="0" err="1" smtClean="0"/>
              <a:t>Baperhukdis</a:t>
            </a:r>
            <a:r>
              <a:rPr lang="en-US" altLang="ja-JP" sz="1900" dirty="0" smtClean="0"/>
              <a:t>: </a:t>
            </a:r>
            <a:r>
              <a:rPr lang="en-US" altLang="ja-JP" sz="1900" dirty="0" err="1" smtClean="0"/>
              <a:t>Badan</a:t>
            </a:r>
            <a:r>
              <a:rPr lang="en-US" altLang="ja-JP" sz="1900" dirty="0" smtClean="0"/>
              <a:t> </a:t>
            </a:r>
            <a:r>
              <a:rPr lang="en-US" altLang="ja-JP" sz="1900" dirty="0" err="1" smtClean="0"/>
              <a:t>nonstruktural</a:t>
            </a:r>
            <a:r>
              <a:rPr lang="en-US" altLang="ja-JP" sz="1900" dirty="0" smtClean="0"/>
              <a:t> </a:t>
            </a:r>
            <a:r>
              <a:rPr lang="en-US" altLang="ja-JP" sz="1900" dirty="0" err="1" smtClean="0"/>
              <a:t>yg</a:t>
            </a:r>
            <a:r>
              <a:rPr lang="en-US" altLang="ja-JP" sz="1900" dirty="0" smtClean="0"/>
              <a:t> </a:t>
            </a:r>
            <a:r>
              <a:rPr lang="en-US" altLang="ja-JP" sz="1900" dirty="0" err="1" smtClean="0"/>
              <a:t>dibentuk</a:t>
            </a:r>
            <a:r>
              <a:rPr lang="en-US" altLang="ja-JP" sz="1900" dirty="0" smtClean="0"/>
              <a:t> </a:t>
            </a:r>
            <a:r>
              <a:rPr lang="en-US" altLang="ja-JP" sz="1900" dirty="0" err="1" smtClean="0"/>
              <a:t>Menteri</a:t>
            </a:r>
            <a:endParaRPr lang="en-US" altLang="ja-JP" sz="1900" dirty="0" smtClean="0"/>
          </a:p>
          <a:p>
            <a:pPr algn="just"/>
            <a:r>
              <a:rPr lang="en-US" altLang="ja-JP" sz="1900" dirty="0" err="1" smtClean="0"/>
              <a:t>Bapek</a:t>
            </a:r>
            <a:r>
              <a:rPr lang="en-US" altLang="ja-JP" sz="1900" dirty="0" smtClean="0"/>
              <a:t>: </a:t>
            </a:r>
            <a:r>
              <a:rPr lang="en-US" altLang="ja-JP" sz="1900" dirty="0" err="1" smtClean="0"/>
              <a:t>Lembaga</a:t>
            </a:r>
            <a:r>
              <a:rPr lang="en-US" altLang="ja-JP" sz="1900" dirty="0" smtClean="0"/>
              <a:t> </a:t>
            </a:r>
            <a:r>
              <a:rPr lang="en-US" altLang="ja-JP" sz="1900" dirty="0" err="1" smtClean="0"/>
              <a:t>yg</a:t>
            </a:r>
            <a:r>
              <a:rPr lang="en-US" altLang="ja-JP" sz="1900" dirty="0" smtClean="0"/>
              <a:t> </a:t>
            </a:r>
            <a:r>
              <a:rPr lang="en-US" altLang="ja-JP" sz="1900" dirty="0" err="1" smtClean="0"/>
              <a:t>menangani</a:t>
            </a:r>
            <a:r>
              <a:rPr lang="en-US" altLang="ja-JP" sz="1900" dirty="0" smtClean="0"/>
              <a:t> banding </a:t>
            </a:r>
            <a:r>
              <a:rPr lang="en-US" altLang="ja-JP" sz="1900" dirty="0" err="1" smtClean="0"/>
              <a:t>adm</a:t>
            </a:r>
            <a:r>
              <a:rPr lang="en-US" altLang="ja-JP" sz="1900" dirty="0" smtClean="0"/>
              <a:t> </a:t>
            </a:r>
            <a:r>
              <a:rPr lang="en-US" altLang="ja-JP" sz="1900" dirty="0" err="1" smtClean="0"/>
              <a:t>sengketa</a:t>
            </a:r>
            <a:r>
              <a:rPr lang="en-US" altLang="ja-JP" sz="1900" dirty="0" smtClean="0"/>
              <a:t> </a:t>
            </a:r>
            <a:r>
              <a:rPr lang="en-US" altLang="ja-JP" sz="1900" dirty="0" err="1" smtClean="0"/>
              <a:t>kepeg</a:t>
            </a:r>
            <a:r>
              <a:rPr lang="en-US" altLang="ja-JP" sz="1900" dirty="0" smtClean="0"/>
              <a:t> </a:t>
            </a:r>
            <a:r>
              <a:rPr lang="en-US" altLang="ja-JP" sz="1900" dirty="0" err="1" smtClean="0"/>
              <a:t>sbg</a:t>
            </a:r>
            <a:r>
              <a:rPr lang="en-US" altLang="ja-JP" sz="1900" dirty="0" smtClean="0"/>
              <a:t> </a:t>
            </a:r>
            <a:r>
              <a:rPr lang="en-US" altLang="ja-JP" sz="1900" dirty="0" err="1" smtClean="0"/>
              <a:t>akibat</a:t>
            </a:r>
            <a:r>
              <a:rPr lang="en-US" altLang="ja-JP" sz="1900" dirty="0" smtClean="0"/>
              <a:t> </a:t>
            </a:r>
            <a:r>
              <a:rPr lang="en-US" altLang="ja-JP" sz="1900" dirty="0" err="1" smtClean="0"/>
              <a:t>pelanggaran</a:t>
            </a:r>
            <a:r>
              <a:rPr lang="en-US" altLang="ja-JP" sz="1900" dirty="0" smtClean="0"/>
              <a:t> </a:t>
            </a:r>
            <a:r>
              <a:rPr lang="en-US" altLang="ja-JP" sz="1900" dirty="0" err="1" smtClean="0"/>
              <a:t>disiplin</a:t>
            </a:r>
            <a:r>
              <a:rPr lang="en-US" altLang="ja-JP" sz="1900" dirty="0" smtClean="0"/>
              <a:t>;</a:t>
            </a:r>
          </a:p>
          <a:p>
            <a:pPr algn="just"/>
            <a:r>
              <a:rPr lang="en-US" altLang="ja-JP" sz="1900" dirty="0" smtClean="0"/>
              <a:t>Banding </a:t>
            </a:r>
            <a:r>
              <a:rPr lang="en-US" altLang="ja-JP" sz="1900" dirty="0" err="1" smtClean="0"/>
              <a:t>Adm</a:t>
            </a:r>
            <a:r>
              <a:rPr lang="en-US" altLang="ja-JP" sz="1900" dirty="0" smtClean="0"/>
              <a:t>: </a:t>
            </a:r>
            <a:r>
              <a:rPr lang="en-US" altLang="ja-JP" sz="1900" dirty="0" err="1" smtClean="0"/>
              <a:t>Upaya</a:t>
            </a:r>
            <a:r>
              <a:rPr lang="en-US" altLang="ja-JP" sz="1900" dirty="0" smtClean="0"/>
              <a:t> </a:t>
            </a:r>
            <a:r>
              <a:rPr lang="en-US" altLang="ja-JP" sz="1900" dirty="0" err="1" smtClean="0"/>
              <a:t>adm</a:t>
            </a:r>
            <a:r>
              <a:rPr lang="en-US" altLang="ja-JP" sz="1900" dirty="0" smtClean="0"/>
              <a:t> </a:t>
            </a:r>
            <a:r>
              <a:rPr lang="en-US" altLang="ja-JP" sz="1900" dirty="0" err="1" smtClean="0"/>
              <a:t>yg</a:t>
            </a:r>
            <a:r>
              <a:rPr lang="en-US" altLang="ja-JP" sz="1900" dirty="0" smtClean="0"/>
              <a:t> </a:t>
            </a:r>
            <a:r>
              <a:rPr lang="en-US" altLang="ja-JP" sz="1900" dirty="0" err="1" smtClean="0"/>
              <a:t>dpt</a:t>
            </a:r>
            <a:r>
              <a:rPr lang="en-US" altLang="ja-JP" sz="1900" dirty="0" smtClean="0"/>
              <a:t> </a:t>
            </a:r>
            <a:r>
              <a:rPr lang="en-US" altLang="ja-JP" sz="1900" dirty="0" err="1" smtClean="0"/>
              <a:t>ditempuh</a:t>
            </a:r>
            <a:r>
              <a:rPr lang="en-US" altLang="ja-JP" sz="1900" dirty="0" smtClean="0"/>
              <a:t> o/ peg </a:t>
            </a:r>
            <a:r>
              <a:rPr lang="en-US" altLang="ja-JP" sz="1900" dirty="0" err="1" smtClean="0"/>
              <a:t>yg</a:t>
            </a:r>
            <a:r>
              <a:rPr lang="en-US" altLang="ja-JP" sz="1900" dirty="0" smtClean="0"/>
              <a:t> </a:t>
            </a:r>
            <a:r>
              <a:rPr lang="en-US" altLang="ja-JP" sz="1900" dirty="0" err="1" smtClean="0"/>
              <a:t>tdk</a:t>
            </a:r>
            <a:r>
              <a:rPr lang="en-US" altLang="ja-JP" sz="1900" dirty="0" smtClean="0"/>
              <a:t> </a:t>
            </a:r>
            <a:r>
              <a:rPr lang="en-US" altLang="ja-JP" sz="1900" dirty="0" err="1" smtClean="0"/>
              <a:t>menerima</a:t>
            </a:r>
            <a:r>
              <a:rPr lang="en-US" altLang="ja-JP" sz="1900" dirty="0" smtClean="0"/>
              <a:t> </a:t>
            </a:r>
            <a:r>
              <a:rPr lang="en-US" altLang="ja-JP" sz="1900" dirty="0" err="1" smtClean="0"/>
              <a:t>thd</a:t>
            </a:r>
            <a:r>
              <a:rPr lang="en-US" altLang="ja-JP" sz="1900" dirty="0" smtClean="0"/>
              <a:t> </a:t>
            </a:r>
            <a:r>
              <a:rPr lang="en-US" altLang="ja-JP" sz="1900" dirty="0" err="1" smtClean="0"/>
              <a:t>hukdis</a:t>
            </a:r>
            <a:r>
              <a:rPr lang="en-US" altLang="ja-JP" sz="1900" dirty="0" smtClean="0"/>
              <a:t> </a:t>
            </a:r>
            <a:r>
              <a:rPr lang="en-US" altLang="ja-JP" sz="1900" dirty="0" err="1" smtClean="0"/>
              <a:t>berupa</a:t>
            </a:r>
            <a:r>
              <a:rPr lang="en-US" altLang="ja-JP" sz="1900" dirty="0" smtClean="0"/>
              <a:t> </a:t>
            </a:r>
            <a:r>
              <a:rPr lang="en-US" altLang="ja-JP" sz="1900" dirty="0" err="1" smtClean="0"/>
              <a:t>pdhtaps</a:t>
            </a:r>
            <a:r>
              <a:rPr lang="en-US" altLang="ja-JP" sz="1900" dirty="0" smtClean="0"/>
              <a:t> </a:t>
            </a:r>
            <a:r>
              <a:rPr lang="en-US" altLang="ja-JP" sz="1900" dirty="0" err="1" smtClean="0"/>
              <a:t>atau</a:t>
            </a:r>
            <a:r>
              <a:rPr lang="en-US" altLang="ja-JP" sz="1900" dirty="0" smtClean="0"/>
              <a:t> </a:t>
            </a:r>
            <a:r>
              <a:rPr lang="en-US" altLang="ja-JP" sz="1900" dirty="0" err="1" smtClean="0"/>
              <a:t>ptdh</a:t>
            </a:r>
            <a:r>
              <a:rPr lang="en-US" altLang="ja-JP" sz="1900" dirty="0" smtClean="0"/>
              <a:t>.</a:t>
            </a:r>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895D1D"/>
                </a:solidFill>
              </a:rPr>
              <a:pPr/>
              <a:t>4</a:t>
            </a:fld>
            <a:endParaRPr lang="en-US">
              <a:solidFill>
                <a:srgbClr val="895D1D"/>
              </a:solidFill>
            </a:endParaRPr>
          </a:p>
        </p:txBody>
      </p:sp>
      <p:sp>
        <p:nvSpPr>
          <p:cNvPr id="2" name="Title 1"/>
          <p:cNvSpPr>
            <a:spLocks noGrp="1"/>
          </p:cNvSpPr>
          <p:nvPr>
            <p:ph type="title"/>
          </p:nvPr>
        </p:nvSpPr>
        <p:spPr/>
        <p:txBody>
          <a:bodyPr/>
          <a:lstStyle/>
          <a:p>
            <a:r>
              <a:rPr lang="en-US" altLang="ja-JP" dirty="0" err="1" smtClean="0"/>
              <a:t>Pengertians</a:t>
            </a:r>
            <a:endParaRPr lang="ja-JP" altLang="en-US" dirty="0"/>
          </a:p>
        </p:txBody>
      </p:sp>
    </p:spTree>
    <p:extLst>
      <p:ext uri="{BB962C8B-B14F-4D97-AF65-F5344CB8AC3E}">
        <p14:creationId xmlns:p14="http://schemas.microsoft.com/office/powerpoint/2010/main" val="39716751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605529"/>
          </a:xfrm>
        </p:spPr>
        <p:txBody>
          <a:bodyPr>
            <a:normAutofit/>
          </a:bodyPr>
          <a:lstStyle/>
          <a:p>
            <a:pPr marL="45720" indent="0" algn="just">
              <a:buNone/>
            </a:pPr>
            <a:endParaRPr lang="en-US" altLang="ja-JP" dirty="0" smtClean="0"/>
          </a:p>
          <a:p>
            <a:pPr marL="45720" indent="0" algn="just">
              <a:buNone/>
            </a:pPr>
            <a:endParaRPr lang="en-US" altLang="ja-JP" dirty="0" smtClean="0"/>
          </a:p>
          <a:p>
            <a:pPr algn="just"/>
            <a:endParaRPr lang="en-US" altLang="ja-JP" dirty="0" smtClean="0"/>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675E47"/>
                </a:solidFill>
              </a:rPr>
              <a:pPr/>
              <a:t>5</a:t>
            </a:fld>
            <a:endParaRPr lang="en-US">
              <a:solidFill>
                <a:srgbClr val="675E47"/>
              </a:solidFill>
            </a:endParaRPr>
          </a:p>
        </p:txBody>
      </p:sp>
      <p:sp>
        <p:nvSpPr>
          <p:cNvPr id="2" name="Title 1"/>
          <p:cNvSpPr>
            <a:spLocks noGrp="1"/>
          </p:cNvSpPr>
          <p:nvPr>
            <p:ph type="title"/>
          </p:nvPr>
        </p:nvSpPr>
        <p:spPr>
          <a:xfrm>
            <a:off x="381000" y="381000"/>
            <a:ext cx="8381260" cy="685800"/>
          </a:xfrm>
        </p:spPr>
        <p:txBody>
          <a:bodyPr/>
          <a:lstStyle/>
          <a:p>
            <a:r>
              <a:rPr lang="en-US" altLang="ja-JP" b="1" dirty="0" err="1" smtClean="0"/>
              <a:t>Hukuman</a:t>
            </a:r>
            <a:r>
              <a:rPr lang="en-US" altLang="ja-JP" b="1" dirty="0" smtClean="0"/>
              <a:t> </a:t>
            </a:r>
            <a:r>
              <a:rPr lang="en-US" altLang="ja-JP" b="1" dirty="0" err="1" smtClean="0"/>
              <a:t>disiplin</a:t>
            </a:r>
            <a:r>
              <a:rPr lang="en-US" altLang="ja-JP" b="1" dirty="0" smtClean="0"/>
              <a:t> </a:t>
            </a:r>
            <a:r>
              <a:rPr lang="en-US" altLang="ja-JP" b="1" dirty="0" err="1" smtClean="0"/>
              <a:t>ringan</a:t>
            </a:r>
            <a:endParaRPr lang="ja-JP" altLang="en-US" b="1" dirty="0"/>
          </a:p>
        </p:txBody>
      </p:sp>
      <p:graphicFrame>
        <p:nvGraphicFramePr>
          <p:cNvPr id="6" name="Diagram 5"/>
          <p:cNvGraphicFramePr/>
          <p:nvPr>
            <p:extLst>
              <p:ext uri="{D42A27DB-BD31-4B8C-83A1-F6EECF244321}">
                <p14:modId xmlns:p14="http://schemas.microsoft.com/office/powerpoint/2010/main" val="4118430499"/>
              </p:ext>
            </p:extLst>
          </p:nvPr>
        </p:nvGraphicFramePr>
        <p:xfrm>
          <a:off x="990600" y="1981200"/>
          <a:ext cx="7239000" cy="421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093590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a:bodyPr>
          <a:lstStyle/>
          <a:p>
            <a:pPr algn="ctr"/>
            <a:r>
              <a:rPr kumimoji="1" lang="id-ID" altLang="ja-JP" sz="3200" dirty="0" smtClean="0">
                <a:solidFill>
                  <a:srgbClr val="008000"/>
                </a:solidFill>
                <a:latin typeface="Baskerville Old Face" pitchFamily="18" charset="0"/>
              </a:rPr>
              <a:t>HUKUMAN DISIPLIN SEDANG</a:t>
            </a:r>
            <a:endParaRPr kumimoji="1" lang="ja-JP" altLang="en-US" sz="3200" dirty="0">
              <a:solidFill>
                <a:srgbClr val="008000"/>
              </a:solidFill>
              <a:latin typeface="Baskerville Old Face" pitchFamily="18" charset="0"/>
            </a:endParaRPr>
          </a:p>
        </p:txBody>
      </p:sp>
      <p:graphicFrame>
        <p:nvGraphicFramePr>
          <p:cNvPr id="5" name="Content Placeholder 4"/>
          <p:cNvGraphicFramePr>
            <a:graphicFrameLocks noGrp="1"/>
          </p:cNvGraphicFramePr>
          <p:nvPr>
            <p:ph idx="1"/>
          </p:nvPr>
        </p:nvGraphicFramePr>
        <p:xfrm>
          <a:off x="457200" y="1390672"/>
          <a:ext cx="82296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1"/>
          </p:nvPr>
        </p:nvSpPr>
        <p:spPr/>
        <p:txBody>
          <a:bodyPr/>
          <a:lstStyle/>
          <a:p>
            <a:fld id="{93E4AAA4-6363-4581-962D-1ACCC2D600C5}" type="slidenum">
              <a:rPr lang="en-US" smtClean="0">
                <a:solidFill>
                  <a:srgbClr val="2F2B20"/>
                </a:solidFill>
              </a:rPr>
              <a:pPr/>
              <a:t>6</a:t>
            </a:fld>
            <a:endParaRPr lang="en-US">
              <a:solidFill>
                <a:srgbClr val="2F2B20"/>
              </a:solidFill>
            </a:endParaRPr>
          </a:p>
        </p:txBody>
      </p:sp>
    </p:spTree>
    <p:extLst>
      <p:ext uri="{BB962C8B-B14F-4D97-AF65-F5344CB8AC3E}">
        <p14:creationId xmlns:p14="http://schemas.microsoft.com/office/powerpoint/2010/main" val="107233558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23898"/>
          </a:xfrm>
        </p:spPr>
        <p:txBody>
          <a:bodyPr>
            <a:normAutofit/>
          </a:bodyPr>
          <a:lstStyle/>
          <a:p>
            <a:pPr algn="ctr"/>
            <a:r>
              <a:rPr kumimoji="1" lang="id-ID" altLang="ja-JP" sz="3200" dirty="0" smtClean="0">
                <a:solidFill>
                  <a:srgbClr val="008000"/>
                </a:solidFill>
                <a:latin typeface="Baskerville Old Face" pitchFamily="18" charset="0"/>
              </a:rPr>
              <a:t>HUKUMAN DISIPLIN BERAT</a:t>
            </a:r>
            <a:endParaRPr kumimoji="1" lang="ja-JP" altLang="en-US" sz="3200" dirty="0">
              <a:solidFill>
                <a:srgbClr val="008000"/>
              </a:solidFill>
              <a:latin typeface="Baskerville Old Face" pitchFamily="18" charset="0"/>
            </a:endParaRPr>
          </a:p>
        </p:txBody>
      </p:sp>
      <p:graphicFrame>
        <p:nvGraphicFramePr>
          <p:cNvPr id="5" name="Content Placeholder 4"/>
          <p:cNvGraphicFramePr>
            <a:graphicFrameLocks noGrp="1"/>
          </p:cNvGraphicFramePr>
          <p:nvPr>
            <p:ph idx="1"/>
          </p:nvPr>
        </p:nvGraphicFramePr>
        <p:xfrm>
          <a:off x="457200" y="1390672"/>
          <a:ext cx="82296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1"/>
          </p:nvPr>
        </p:nvSpPr>
        <p:spPr/>
        <p:txBody>
          <a:bodyPr/>
          <a:lstStyle/>
          <a:p>
            <a:fld id="{93E4AAA4-6363-4581-962D-1ACCC2D600C5}" type="slidenum">
              <a:rPr lang="en-US" smtClean="0">
                <a:solidFill>
                  <a:srgbClr val="2F2B20"/>
                </a:solidFill>
              </a:rPr>
              <a:pPr/>
              <a:t>7</a:t>
            </a:fld>
            <a:endParaRPr lang="en-US">
              <a:solidFill>
                <a:srgbClr val="2F2B20"/>
              </a:solidFill>
            </a:endParaRPr>
          </a:p>
        </p:txBody>
      </p:sp>
    </p:spTree>
    <p:extLst>
      <p:ext uri="{BB962C8B-B14F-4D97-AF65-F5344CB8AC3E}">
        <p14:creationId xmlns:p14="http://schemas.microsoft.com/office/powerpoint/2010/main" val="107233558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23898"/>
          </a:xfrm>
        </p:spPr>
        <p:txBody>
          <a:bodyPr>
            <a:normAutofit/>
          </a:bodyPr>
          <a:lstStyle/>
          <a:p>
            <a:pPr algn="ctr"/>
            <a:r>
              <a:rPr kumimoji="1" lang="id-ID" altLang="ja-JP" sz="3200" dirty="0" smtClean="0">
                <a:solidFill>
                  <a:srgbClr val="008000"/>
                </a:solidFill>
                <a:latin typeface="Baskerville Old Face" pitchFamily="18" charset="0"/>
              </a:rPr>
              <a:t>PENINDAKAN ADMINISTRATIF</a:t>
            </a:r>
            <a:endParaRPr kumimoji="1" lang="ja-JP" altLang="en-US" sz="3200" dirty="0">
              <a:solidFill>
                <a:srgbClr val="008000"/>
              </a:solidFill>
              <a:latin typeface="Baskerville Old Face" pitchFamily="18" charset="0"/>
            </a:endParaRPr>
          </a:p>
        </p:txBody>
      </p:sp>
      <p:graphicFrame>
        <p:nvGraphicFramePr>
          <p:cNvPr id="5" name="Content Placeholder 4"/>
          <p:cNvGraphicFramePr>
            <a:graphicFrameLocks noGrp="1"/>
          </p:cNvGraphicFramePr>
          <p:nvPr>
            <p:ph idx="1"/>
          </p:nvPr>
        </p:nvGraphicFramePr>
        <p:xfrm>
          <a:off x="457200" y="1390672"/>
          <a:ext cx="82296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1"/>
          </p:nvPr>
        </p:nvSpPr>
        <p:spPr/>
        <p:txBody>
          <a:bodyPr/>
          <a:lstStyle/>
          <a:p>
            <a:fld id="{93E4AAA4-6363-4581-962D-1ACCC2D600C5}" type="slidenum">
              <a:rPr lang="en-US" smtClean="0">
                <a:solidFill>
                  <a:srgbClr val="2F2B20"/>
                </a:solidFill>
              </a:rPr>
              <a:pPr/>
              <a:t>8</a:t>
            </a:fld>
            <a:endParaRPr lang="en-US">
              <a:solidFill>
                <a:srgbClr val="2F2B20"/>
              </a:solidFill>
            </a:endParaRPr>
          </a:p>
        </p:txBody>
      </p:sp>
    </p:spTree>
    <p:extLst>
      <p:ext uri="{BB962C8B-B14F-4D97-AF65-F5344CB8AC3E}">
        <p14:creationId xmlns:p14="http://schemas.microsoft.com/office/powerpoint/2010/main" val="107233558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125113" cy="838199"/>
          </a:xfrm>
        </p:spPr>
        <p:txBody>
          <a:bodyPr/>
          <a:lstStyle/>
          <a:p>
            <a:r>
              <a:rPr lang="en-US" altLang="ja-JP" b="1" dirty="0" smtClean="0">
                <a:latin typeface="Baskerville Old Face" pitchFamily="18" charset="0"/>
              </a:rPr>
              <a:t>PENYAMPAIAN SK</a:t>
            </a:r>
            <a:endParaRPr lang="ja-JP" altLang="en-US" b="1" dirty="0">
              <a:latin typeface="Baskerville Old Face" pitchFamily="18" charset="0"/>
            </a:endParaRPr>
          </a:p>
        </p:txBody>
      </p:sp>
      <p:sp>
        <p:nvSpPr>
          <p:cNvPr id="3" name="Content Placeholder 2"/>
          <p:cNvSpPr>
            <a:spLocks noGrp="1"/>
          </p:cNvSpPr>
          <p:nvPr>
            <p:ph idx="1"/>
          </p:nvPr>
        </p:nvSpPr>
        <p:spPr>
          <a:xfrm>
            <a:off x="838200" y="1143000"/>
            <a:ext cx="8001000" cy="4495799"/>
          </a:xfrm>
        </p:spPr>
        <p:txBody>
          <a:bodyPr>
            <a:noAutofit/>
          </a:bodyPr>
          <a:lstStyle/>
          <a:p>
            <a:pPr algn="just"/>
            <a:r>
              <a:rPr lang="en-US" altLang="ja-JP" sz="2000" dirty="0" smtClean="0">
                <a:latin typeface="Bookman Old Style" pitchFamily="18" charset="0"/>
              </a:rPr>
              <a:t>SK </a:t>
            </a:r>
            <a:r>
              <a:rPr lang="en-US" altLang="ja-JP" sz="2000" dirty="0" err="1" smtClean="0">
                <a:latin typeface="Bookman Old Style" pitchFamily="18" charset="0"/>
              </a:rPr>
              <a:t>Hukdis</a:t>
            </a:r>
            <a:r>
              <a:rPr lang="en-US" altLang="ja-JP" sz="2000" dirty="0" smtClean="0">
                <a:latin typeface="Bookman Old Style" pitchFamily="18" charset="0"/>
              </a:rPr>
              <a:t> </a:t>
            </a:r>
            <a:r>
              <a:rPr lang="en-US" altLang="ja-JP" sz="2000" dirty="0" err="1" smtClean="0">
                <a:latin typeface="Bookman Old Style" pitchFamily="18" charset="0"/>
              </a:rPr>
              <a:t>atau</a:t>
            </a:r>
            <a:r>
              <a:rPr lang="en-US" altLang="ja-JP" sz="2000" dirty="0" smtClean="0">
                <a:latin typeface="Bookman Old Style" pitchFamily="18" charset="0"/>
              </a:rPr>
              <a:t> PA </a:t>
            </a:r>
            <a:r>
              <a:rPr lang="en-US" altLang="ja-JP" sz="2000" dirty="0" err="1" smtClean="0">
                <a:latin typeface="Bookman Old Style" pitchFamily="18" charset="0"/>
              </a:rPr>
              <a:t>dismpkan</a:t>
            </a:r>
            <a:r>
              <a:rPr lang="en-US" altLang="ja-JP" sz="2000" dirty="0" smtClean="0">
                <a:latin typeface="Bookman Old Style" pitchFamily="18" charset="0"/>
              </a:rPr>
              <a:t> </a:t>
            </a:r>
            <a:r>
              <a:rPr lang="en-US" altLang="ja-JP" sz="2000" dirty="0" err="1" smtClean="0">
                <a:latin typeface="Bookman Old Style" pitchFamily="18" charset="0"/>
              </a:rPr>
              <a:t>kpd</a:t>
            </a:r>
            <a:r>
              <a:rPr lang="en-US" altLang="ja-JP" sz="2000" dirty="0" smtClean="0">
                <a:latin typeface="Bookman Old Style" pitchFamily="18" charset="0"/>
              </a:rPr>
              <a:t> peg </a:t>
            </a:r>
            <a:r>
              <a:rPr lang="en-US" altLang="ja-JP" sz="2000" dirty="0" err="1" smtClean="0">
                <a:latin typeface="Bookman Old Style" pitchFamily="18" charset="0"/>
              </a:rPr>
              <a:t>atau</a:t>
            </a:r>
            <a:r>
              <a:rPr lang="en-US" altLang="ja-JP" sz="2000" dirty="0" smtClean="0">
                <a:latin typeface="Bookman Old Style" pitchFamily="18" charset="0"/>
              </a:rPr>
              <a:t> </a:t>
            </a:r>
            <a:r>
              <a:rPr lang="en-US" altLang="ja-JP" sz="2000" dirty="0" err="1" smtClean="0">
                <a:latin typeface="Bookman Old Style" pitchFamily="18" charset="0"/>
              </a:rPr>
              <a:t>cpns</a:t>
            </a:r>
            <a:r>
              <a:rPr lang="en-US" altLang="ja-JP" sz="2000" dirty="0" smtClean="0">
                <a:latin typeface="Bookman Old Style" pitchFamily="18" charset="0"/>
              </a:rPr>
              <a:t> o/</a:t>
            </a:r>
            <a:r>
              <a:rPr lang="en-US" altLang="ja-JP" sz="2000" dirty="0" err="1" smtClean="0">
                <a:latin typeface="Bookman Old Style" pitchFamily="18" charset="0"/>
              </a:rPr>
              <a:t>pybm</a:t>
            </a:r>
            <a:r>
              <a:rPr lang="en-US" altLang="ja-JP" sz="2000" dirty="0" smtClean="0">
                <a:latin typeface="Bookman Old Style" pitchFamily="18" charset="0"/>
              </a:rPr>
              <a:t> </a:t>
            </a:r>
            <a:r>
              <a:rPr lang="en-US" altLang="ja-JP" sz="2000" dirty="0" err="1" smtClean="0">
                <a:latin typeface="Bookman Old Style" pitchFamily="18" charset="0"/>
              </a:rPr>
              <a:t>atau</a:t>
            </a:r>
            <a:r>
              <a:rPr lang="en-US" altLang="ja-JP" sz="2000" dirty="0" smtClean="0">
                <a:latin typeface="Bookman Old Style" pitchFamily="18" charset="0"/>
              </a:rPr>
              <a:t> </a:t>
            </a:r>
            <a:r>
              <a:rPr lang="en-US" altLang="ja-JP" sz="2000" dirty="0" err="1" smtClean="0">
                <a:latin typeface="Bookman Old Style" pitchFamily="18" charset="0"/>
              </a:rPr>
              <a:t>pej</a:t>
            </a:r>
            <a:r>
              <a:rPr lang="en-US" altLang="ja-JP" sz="2000" dirty="0" smtClean="0">
                <a:latin typeface="Bookman Old Style" pitchFamily="18" charset="0"/>
              </a:rPr>
              <a:t> lain </a:t>
            </a:r>
            <a:r>
              <a:rPr lang="en-US" altLang="ja-JP" sz="2000" dirty="0" err="1" smtClean="0">
                <a:latin typeface="Bookman Old Style" pitchFamily="18" charset="0"/>
              </a:rPr>
              <a:t>yg</a:t>
            </a:r>
            <a:r>
              <a:rPr lang="en-US" altLang="ja-JP" sz="2000" dirty="0" smtClean="0">
                <a:latin typeface="Bookman Old Style" pitchFamily="18" charset="0"/>
              </a:rPr>
              <a:t> </a:t>
            </a:r>
            <a:r>
              <a:rPr lang="en-US" altLang="ja-JP" sz="2000" dirty="0" err="1" smtClean="0">
                <a:latin typeface="Bookman Old Style" pitchFamily="18" charset="0"/>
              </a:rPr>
              <a:t>ditunjuk</a:t>
            </a:r>
            <a:r>
              <a:rPr lang="en-US" altLang="ja-JP" sz="2000" dirty="0" smtClean="0">
                <a:latin typeface="Bookman Old Style" pitchFamily="18" charset="0"/>
              </a:rPr>
              <a:t>;</a:t>
            </a:r>
          </a:p>
          <a:p>
            <a:pPr algn="just"/>
            <a:r>
              <a:rPr lang="en-US" altLang="ja-JP" sz="2000" dirty="0" smtClean="0">
                <a:latin typeface="Bookman Old Style" pitchFamily="18" charset="0"/>
              </a:rPr>
              <a:t>Peg </a:t>
            </a:r>
            <a:r>
              <a:rPr lang="en-US" altLang="ja-JP" sz="2000" dirty="0" err="1" smtClean="0">
                <a:latin typeface="Bookman Old Style" pitchFamily="18" charset="0"/>
              </a:rPr>
              <a:t>atau</a:t>
            </a:r>
            <a:r>
              <a:rPr lang="en-US" altLang="ja-JP" sz="2000" dirty="0" smtClean="0">
                <a:latin typeface="Bookman Old Style" pitchFamily="18" charset="0"/>
              </a:rPr>
              <a:t> </a:t>
            </a:r>
            <a:r>
              <a:rPr lang="en-US" altLang="ja-JP" sz="2000" dirty="0" err="1" smtClean="0">
                <a:latin typeface="Bookman Old Style" pitchFamily="18" charset="0"/>
              </a:rPr>
              <a:t>cpns</a:t>
            </a:r>
            <a:r>
              <a:rPr lang="en-US" altLang="ja-JP" sz="2000" dirty="0" smtClean="0">
                <a:latin typeface="Bookman Old Style" pitchFamily="18" charset="0"/>
              </a:rPr>
              <a:t> </a:t>
            </a:r>
            <a:r>
              <a:rPr lang="en-US" altLang="ja-JP" sz="2000" dirty="0" err="1" smtClean="0">
                <a:latin typeface="Bookman Old Style" pitchFamily="18" charset="0"/>
              </a:rPr>
              <a:t>dipanggil</a:t>
            </a:r>
            <a:r>
              <a:rPr lang="en-US" altLang="ja-JP" sz="2000" dirty="0" smtClean="0">
                <a:latin typeface="Bookman Old Style" pitchFamily="18" charset="0"/>
              </a:rPr>
              <a:t> </a:t>
            </a:r>
            <a:r>
              <a:rPr lang="en-US" altLang="ja-JP" sz="2000" dirty="0" err="1" smtClean="0">
                <a:latin typeface="Bookman Old Style" pitchFamily="18" charset="0"/>
              </a:rPr>
              <a:t>unt</a:t>
            </a:r>
            <a:r>
              <a:rPr lang="en-US" altLang="ja-JP" sz="2000" dirty="0" smtClean="0">
                <a:latin typeface="Bookman Old Style" pitchFamily="18" charset="0"/>
              </a:rPr>
              <a:t> </a:t>
            </a:r>
            <a:r>
              <a:rPr lang="en-US" altLang="ja-JP" sz="2000" dirty="0" err="1" smtClean="0">
                <a:latin typeface="Bookman Old Style" pitchFamily="18" charset="0"/>
              </a:rPr>
              <a:t>menerima</a:t>
            </a:r>
            <a:r>
              <a:rPr lang="en-US" altLang="ja-JP" sz="2000" dirty="0" smtClean="0">
                <a:latin typeface="Bookman Old Style" pitchFamily="18" charset="0"/>
              </a:rPr>
              <a:t> </a:t>
            </a:r>
            <a:r>
              <a:rPr lang="en-US" altLang="ja-JP" sz="2000" dirty="0" err="1" smtClean="0">
                <a:latin typeface="Bookman Old Style" pitchFamily="18" charset="0"/>
              </a:rPr>
              <a:t>sk</a:t>
            </a:r>
            <a:r>
              <a:rPr lang="en-US" altLang="ja-JP" sz="2000" dirty="0" smtClean="0">
                <a:latin typeface="Bookman Old Style" pitchFamily="18" charset="0"/>
              </a:rPr>
              <a:t>;</a:t>
            </a:r>
          </a:p>
          <a:p>
            <a:pPr algn="just"/>
            <a:r>
              <a:rPr lang="en-US" altLang="ja-JP" sz="2000" dirty="0" smtClean="0">
                <a:latin typeface="Bookman Old Style" pitchFamily="18" charset="0"/>
              </a:rPr>
              <a:t>SK </a:t>
            </a:r>
            <a:r>
              <a:rPr lang="en-US" altLang="ja-JP" sz="2000" dirty="0" err="1" smtClean="0">
                <a:latin typeface="Bookman Old Style" pitchFamily="18" charset="0"/>
              </a:rPr>
              <a:t>dismpkan</a:t>
            </a:r>
            <a:r>
              <a:rPr lang="en-US" altLang="ja-JP" sz="2000" dirty="0" smtClean="0">
                <a:latin typeface="Bookman Old Style" pitchFamily="18" charset="0"/>
              </a:rPr>
              <a:t> </a:t>
            </a:r>
            <a:r>
              <a:rPr lang="en-US" altLang="ja-JP" sz="2000" dirty="0" err="1" smtClean="0">
                <a:latin typeface="Bookman Old Style" pitchFamily="18" charset="0"/>
              </a:rPr>
              <a:t>dlm</a:t>
            </a:r>
            <a:r>
              <a:rPr lang="en-US" altLang="ja-JP" sz="2000" dirty="0" smtClean="0">
                <a:latin typeface="Bookman Old Style" pitchFamily="18" charset="0"/>
              </a:rPr>
              <a:t> </a:t>
            </a:r>
            <a:r>
              <a:rPr lang="en-US" altLang="ja-JP" sz="2000" dirty="0" err="1" smtClean="0">
                <a:latin typeface="Bookman Old Style" pitchFamily="18" charset="0"/>
              </a:rPr>
              <a:t>ruangan</a:t>
            </a:r>
            <a:r>
              <a:rPr lang="en-US" altLang="ja-JP" sz="2000" dirty="0" smtClean="0">
                <a:latin typeface="Bookman Old Style" pitchFamily="18" charset="0"/>
              </a:rPr>
              <a:t> </a:t>
            </a:r>
            <a:r>
              <a:rPr lang="en-US" altLang="ja-JP" sz="2000" dirty="0" err="1" smtClean="0">
                <a:latin typeface="Bookman Old Style" pitchFamily="18" charset="0"/>
              </a:rPr>
              <a:t>tertutup</a:t>
            </a:r>
            <a:r>
              <a:rPr lang="en-US" altLang="ja-JP" sz="2000" dirty="0" smtClean="0">
                <a:latin typeface="Bookman Old Style" pitchFamily="18" charset="0"/>
              </a:rPr>
              <a:t> di </a:t>
            </a:r>
            <a:r>
              <a:rPr lang="en-US" altLang="ja-JP" sz="2000" dirty="0" err="1" smtClean="0">
                <a:latin typeface="Bookman Old Style" pitchFamily="18" charset="0"/>
              </a:rPr>
              <a:t>tmp</a:t>
            </a:r>
            <a:r>
              <a:rPr lang="en-US" altLang="ja-JP" sz="2000" dirty="0" smtClean="0">
                <a:latin typeface="Bookman Old Style" pitchFamily="18" charset="0"/>
              </a:rPr>
              <a:t> </a:t>
            </a:r>
            <a:r>
              <a:rPr lang="en-US" altLang="ja-JP" sz="2000" dirty="0" err="1" smtClean="0">
                <a:latin typeface="Bookman Old Style" pitchFamily="18" charset="0"/>
              </a:rPr>
              <a:t>ybs</a:t>
            </a:r>
            <a:r>
              <a:rPr lang="en-US" altLang="ja-JP" sz="2000" dirty="0" smtClean="0">
                <a:latin typeface="Bookman Old Style" pitchFamily="18" charset="0"/>
              </a:rPr>
              <a:t> </a:t>
            </a:r>
            <a:r>
              <a:rPr lang="en-US" altLang="ja-JP" sz="2000" dirty="0" err="1" smtClean="0">
                <a:latin typeface="Bookman Old Style" pitchFamily="18" charset="0"/>
              </a:rPr>
              <a:t>kerja</a:t>
            </a:r>
            <a:r>
              <a:rPr lang="en-US" altLang="ja-JP" sz="2000" dirty="0" smtClean="0">
                <a:latin typeface="Bookman Old Style" pitchFamily="18" charset="0"/>
              </a:rPr>
              <a:t> </a:t>
            </a:r>
            <a:r>
              <a:rPr lang="en-US" altLang="ja-JP" sz="2000" dirty="0" err="1" smtClean="0">
                <a:latin typeface="Bookman Old Style" pitchFamily="18" charset="0"/>
              </a:rPr>
              <a:t>atau</a:t>
            </a:r>
            <a:r>
              <a:rPr lang="en-US" altLang="ja-JP" sz="2000" dirty="0" smtClean="0">
                <a:latin typeface="Bookman Old Style" pitchFamily="18" charset="0"/>
              </a:rPr>
              <a:t> </a:t>
            </a:r>
            <a:r>
              <a:rPr lang="en-US" altLang="ja-JP" sz="2000" dirty="0" err="1" smtClean="0">
                <a:latin typeface="Bookman Old Style" pitchFamily="18" charset="0"/>
              </a:rPr>
              <a:t>kantor</a:t>
            </a:r>
            <a:r>
              <a:rPr lang="en-US" altLang="ja-JP" sz="2000" dirty="0" smtClean="0">
                <a:latin typeface="Bookman Old Style" pitchFamily="18" charset="0"/>
              </a:rPr>
              <a:t> di ling </a:t>
            </a:r>
            <a:r>
              <a:rPr lang="en-US" altLang="ja-JP" sz="2000" dirty="0" err="1" smtClean="0">
                <a:latin typeface="Bookman Old Style" pitchFamily="18" charset="0"/>
              </a:rPr>
              <a:t>Kemenkumham</a:t>
            </a:r>
            <a:r>
              <a:rPr lang="en-US" altLang="ja-JP" sz="2000" dirty="0" smtClean="0">
                <a:latin typeface="Bookman Old Style" pitchFamily="18" charset="0"/>
              </a:rPr>
              <a:t> </a:t>
            </a:r>
            <a:r>
              <a:rPr lang="en-US" altLang="ja-JP" sz="2000" dirty="0" err="1" smtClean="0">
                <a:latin typeface="Bookman Old Style" pitchFamily="18" charset="0"/>
              </a:rPr>
              <a:t>dan</a:t>
            </a:r>
            <a:r>
              <a:rPr lang="en-US" altLang="ja-JP" sz="2000" dirty="0" smtClean="0">
                <a:latin typeface="Bookman Old Style" pitchFamily="18" charset="0"/>
              </a:rPr>
              <a:t> </a:t>
            </a:r>
            <a:r>
              <a:rPr lang="en-US" altLang="ja-JP" sz="2000" dirty="0" err="1" smtClean="0">
                <a:latin typeface="Bookman Old Style" pitchFamily="18" charset="0"/>
              </a:rPr>
              <a:t>dpt</a:t>
            </a:r>
            <a:r>
              <a:rPr lang="en-US" altLang="ja-JP" sz="2000" dirty="0" smtClean="0">
                <a:latin typeface="Bookman Old Style" pitchFamily="18" charset="0"/>
              </a:rPr>
              <a:t> </a:t>
            </a:r>
            <a:r>
              <a:rPr lang="en-US" altLang="ja-JP" sz="2000" dirty="0" err="1" smtClean="0">
                <a:latin typeface="Bookman Old Style" pitchFamily="18" charset="0"/>
              </a:rPr>
              <a:t>dihadiri</a:t>
            </a:r>
            <a:r>
              <a:rPr lang="en-US" altLang="ja-JP" sz="2000" dirty="0" smtClean="0">
                <a:latin typeface="Bookman Old Style" pitchFamily="18" charset="0"/>
              </a:rPr>
              <a:t> </a:t>
            </a:r>
            <a:r>
              <a:rPr lang="en-US" altLang="ja-JP" sz="2000" dirty="0" err="1" smtClean="0">
                <a:latin typeface="Bookman Old Style" pitchFamily="18" charset="0"/>
              </a:rPr>
              <a:t>oleh</a:t>
            </a:r>
            <a:r>
              <a:rPr lang="en-US" altLang="ja-JP" sz="2000" dirty="0" smtClean="0">
                <a:latin typeface="Bookman Old Style" pitchFamily="18" charset="0"/>
              </a:rPr>
              <a:t> </a:t>
            </a:r>
            <a:r>
              <a:rPr lang="en-US" altLang="ja-JP" sz="2000" dirty="0" err="1" smtClean="0">
                <a:latin typeface="Bookman Old Style" pitchFamily="18" charset="0"/>
              </a:rPr>
              <a:t>pej</a:t>
            </a:r>
            <a:r>
              <a:rPr lang="en-US" altLang="ja-JP" sz="2000" dirty="0" smtClean="0">
                <a:latin typeface="Bookman Old Style" pitchFamily="18" charset="0"/>
              </a:rPr>
              <a:t> </a:t>
            </a:r>
            <a:r>
              <a:rPr lang="en-US" altLang="ja-JP" sz="2000" dirty="0" err="1" smtClean="0">
                <a:latin typeface="Bookman Old Style" pitchFamily="18" charset="0"/>
              </a:rPr>
              <a:t>kepeg</a:t>
            </a:r>
            <a:r>
              <a:rPr lang="en-US" altLang="ja-JP" sz="2000" dirty="0" smtClean="0">
                <a:latin typeface="Bookman Old Style" pitchFamily="18" charset="0"/>
              </a:rPr>
              <a:t> </a:t>
            </a:r>
            <a:r>
              <a:rPr lang="en-US" altLang="ja-JP" sz="2000" dirty="0" err="1" smtClean="0">
                <a:latin typeface="Bookman Old Style" pitchFamily="18" charset="0"/>
              </a:rPr>
              <a:t>atau</a:t>
            </a:r>
            <a:r>
              <a:rPr lang="en-US" altLang="ja-JP" sz="2000" dirty="0" smtClean="0">
                <a:latin typeface="Bookman Old Style" pitchFamily="18" charset="0"/>
              </a:rPr>
              <a:t> </a:t>
            </a:r>
            <a:r>
              <a:rPr lang="en-US" altLang="ja-JP" sz="2000" dirty="0" err="1" smtClean="0">
                <a:latin typeface="Bookman Old Style" pitchFamily="18" charset="0"/>
              </a:rPr>
              <a:t>pej</a:t>
            </a:r>
            <a:r>
              <a:rPr lang="en-US" altLang="ja-JP" sz="2000" dirty="0" smtClean="0">
                <a:latin typeface="Bookman Old Style" pitchFamily="18" charset="0"/>
              </a:rPr>
              <a:t> lain </a:t>
            </a:r>
            <a:r>
              <a:rPr lang="en-US" altLang="ja-JP" sz="2000" dirty="0" err="1" smtClean="0">
                <a:latin typeface="Bookman Old Style" pitchFamily="18" charset="0"/>
              </a:rPr>
              <a:t>yg</a:t>
            </a:r>
            <a:r>
              <a:rPr lang="en-US" altLang="ja-JP" sz="2000" dirty="0" smtClean="0">
                <a:latin typeface="Bookman Old Style" pitchFamily="18" charset="0"/>
              </a:rPr>
              <a:t> </a:t>
            </a:r>
            <a:r>
              <a:rPr lang="en-US" altLang="ja-JP" sz="2000" dirty="0" err="1" smtClean="0">
                <a:latin typeface="Bookman Old Style" pitchFamily="18" charset="0"/>
              </a:rPr>
              <a:t>dianggap</a:t>
            </a:r>
            <a:r>
              <a:rPr lang="en-US" altLang="ja-JP" sz="2000" dirty="0" smtClean="0">
                <a:latin typeface="Bookman Old Style" pitchFamily="18" charset="0"/>
              </a:rPr>
              <a:t> </a:t>
            </a:r>
            <a:r>
              <a:rPr lang="en-US" altLang="ja-JP" sz="2000" dirty="0" err="1" smtClean="0">
                <a:latin typeface="Bookman Old Style" pitchFamily="18" charset="0"/>
              </a:rPr>
              <a:t>perlu</a:t>
            </a:r>
            <a:r>
              <a:rPr lang="en-US" altLang="ja-JP" sz="2000" dirty="0" smtClean="0">
                <a:latin typeface="Bookman Old Style" pitchFamily="18" charset="0"/>
              </a:rPr>
              <a:t> o/ </a:t>
            </a:r>
            <a:r>
              <a:rPr lang="en-US" altLang="ja-JP" sz="2000" dirty="0" err="1" smtClean="0">
                <a:latin typeface="Bookman Old Style" pitchFamily="18" charset="0"/>
              </a:rPr>
              <a:t>pybm</a:t>
            </a:r>
            <a:r>
              <a:rPr lang="en-US" altLang="ja-JP" sz="2000" dirty="0" smtClean="0">
                <a:latin typeface="Bookman Old Style" pitchFamily="18" charset="0"/>
              </a:rPr>
              <a:t>;</a:t>
            </a:r>
          </a:p>
          <a:p>
            <a:pPr algn="just"/>
            <a:r>
              <a:rPr lang="en-US" altLang="ja-JP" sz="2000" dirty="0" err="1" smtClean="0">
                <a:latin typeface="Bookman Old Style" pitchFamily="18" charset="0"/>
              </a:rPr>
              <a:t>Bila</a:t>
            </a:r>
            <a:r>
              <a:rPr lang="en-US" altLang="ja-JP" sz="2000" dirty="0" smtClean="0">
                <a:latin typeface="Bookman Old Style" pitchFamily="18" charset="0"/>
              </a:rPr>
              <a:t> </a:t>
            </a:r>
            <a:r>
              <a:rPr lang="en-US" altLang="ja-JP" sz="2000" dirty="0" err="1" smtClean="0">
                <a:latin typeface="Bookman Old Style" pitchFamily="18" charset="0"/>
              </a:rPr>
              <a:t>ybs</a:t>
            </a:r>
            <a:r>
              <a:rPr lang="en-US" altLang="ja-JP" sz="2000" dirty="0" smtClean="0">
                <a:latin typeface="Bookman Old Style" pitchFamily="18" charset="0"/>
              </a:rPr>
              <a:t> </a:t>
            </a:r>
            <a:r>
              <a:rPr lang="en-US" altLang="ja-JP" sz="2000" dirty="0" err="1" smtClean="0">
                <a:latin typeface="Bookman Old Style" pitchFamily="18" charset="0"/>
              </a:rPr>
              <a:t>tdk</a:t>
            </a:r>
            <a:r>
              <a:rPr lang="en-US" altLang="ja-JP" sz="2000" dirty="0" smtClean="0">
                <a:latin typeface="Bookman Old Style" pitchFamily="18" charset="0"/>
              </a:rPr>
              <a:t> </a:t>
            </a:r>
            <a:r>
              <a:rPr lang="en-US" altLang="ja-JP" sz="2000" dirty="0" err="1" smtClean="0">
                <a:latin typeface="Bookman Old Style" pitchFamily="18" charset="0"/>
              </a:rPr>
              <a:t>memenuhi</a:t>
            </a:r>
            <a:r>
              <a:rPr lang="en-US" altLang="ja-JP" sz="2000" dirty="0" smtClean="0">
                <a:latin typeface="Bookman Old Style" pitchFamily="18" charset="0"/>
              </a:rPr>
              <a:t> </a:t>
            </a:r>
            <a:r>
              <a:rPr lang="en-US" altLang="ja-JP" sz="2000" dirty="0" err="1" smtClean="0">
                <a:latin typeface="Bookman Old Style" pitchFamily="18" charset="0"/>
              </a:rPr>
              <a:t>panggilan</a:t>
            </a:r>
            <a:r>
              <a:rPr lang="en-US" altLang="ja-JP" sz="2000" dirty="0" smtClean="0">
                <a:latin typeface="Bookman Old Style" pitchFamily="18" charset="0"/>
              </a:rPr>
              <a:t> </a:t>
            </a:r>
            <a:r>
              <a:rPr lang="en-US" altLang="ja-JP" sz="2000" dirty="0" err="1" smtClean="0">
                <a:latin typeface="Bookman Old Style" pitchFamily="18" charset="0"/>
              </a:rPr>
              <a:t>atau</a:t>
            </a:r>
            <a:r>
              <a:rPr lang="en-US" altLang="ja-JP" sz="2000" dirty="0" smtClean="0">
                <a:latin typeface="Bookman Old Style" pitchFamily="18" charset="0"/>
              </a:rPr>
              <a:t> </a:t>
            </a:r>
            <a:r>
              <a:rPr lang="en-US" altLang="ja-JP" sz="2000" dirty="0" err="1" smtClean="0">
                <a:latin typeface="Bookman Old Style" pitchFamily="18" charset="0"/>
              </a:rPr>
              <a:t>tdk</a:t>
            </a:r>
            <a:r>
              <a:rPr lang="en-US" altLang="ja-JP" sz="2000" dirty="0" smtClean="0">
                <a:latin typeface="Bookman Old Style" pitchFamily="18" charset="0"/>
              </a:rPr>
              <a:t> </a:t>
            </a:r>
            <a:r>
              <a:rPr lang="en-US" altLang="ja-JP" sz="2000" dirty="0" err="1" smtClean="0">
                <a:latin typeface="Bookman Old Style" pitchFamily="18" charset="0"/>
              </a:rPr>
              <a:t>hadir</a:t>
            </a:r>
            <a:r>
              <a:rPr lang="en-US" altLang="ja-JP" sz="2000" dirty="0" smtClean="0">
                <a:latin typeface="Bookman Old Style" pitchFamily="18" charset="0"/>
              </a:rPr>
              <a:t> </a:t>
            </a:r>
            <a:r>
              <a:rPr lang="en-US" altLang="ja-JP" sz="2000" dirty="0" err="1" smtClean="0">
                <a:latin typeface="Bookman Old Style" pitchFamily="18" charset="0"/>
              </a:rPr>
              <a:t>dlm</a:t>
            </a:r>
            <a:r>
              <a:rPr lang="en-US" altLang="ja-JP" sz="2000" dirty="0" smtClean="0">
                <a:latin typeface="Bookman Old Style" pitchFamily="18" charset="0"/>
              </a:rPr>
              <a:t> </a:t>
            </a:r>
            <a:r>
              <a:rPr lang="en-US" altLang="ja-JP" sz="2000" dirty="0" err="1" smtClean="0">
                <a:latin typeface="Bookman Old Style" pitchFamily="18" charset="0"/>
              </a:rPr>
              <a:t>penyampaian</a:t>
            </a:r>
            <a:r>
              <a:rPr lang="en-US" altLang="ja-JP" sz="2000" dirty="0" smtClean="0">
                <a:latin typeface="Bookman Old Style" pitchFamily="18" charset="0"/>
              </a:rPr>
              <a:t> </a:t>
            </a:r>
            <a:r>
              <a:rPr lang="en-US" altLang="ja-JP" sz="2000" dirty="0" err="1" smtClean="0">
                <a:latin typeface="Bookman Old Style" pitchFamily="18" charset="0"/>
              </a:rPr>
              <a:t>sk</a:t>
            </a:r>
            <a:r>
              <a:rPr lang="en-US" altLang="ja-JP" sz="2000" dirty="0" smtClean="0">
                <a:latin typeface="Bookman Old Style" pitchFamily="18" charset="0"/>
              </a:rPr>
              <a:t> </a:t>
            </a:r>
            <a:r>
              <a:rPr lang="en-US" altLang="ja-JP" sz="2000" dirty="0" err="1" smtClean="0">
                <a:latin typeface="Bookman Old Style" pitchFamily="18" charset="0"/>
              </a:rPr>
              <a:t>mk</a:t>
            </a:r>
            <a:r>
              <a:rPr lang="en-US" altLang="ja-JP" sz="2000" dirty="0" smtClean="0">
                <a:latin typeface="Bookman Old Style" pitchFamily="18" charset="0"/>
              </a:rPr>
              <a:t> </a:t>
            </a:r>
            <a:r>
              <a:rPr lang="en-US" altLang="ja-JP" sz="2000" dirty="0" err="1" smtClean="0">
                <a:latin typeface="Bookman Old Style" pitchFamily="18" charset="0"/>
              </a:rPr>
              <a:t>ybs</a:t>
            </a:r>
            <a:r>
              <a:rPr lang="en-US" altLang="ja-JP" sz="2000" dirty="0" smtClean="0">
                <a:latin typeface="Bookman Old Style" pitchFamily="18" charset="0"/>
              </a:rPr>
              <a:t> </a:t>
            </a:r>
            <a:r>
              <a:rPr lang="en-US" altLang="ja-JP" sz="2000" dirty="0" err="1" smtClean="0">
                <a:latin typeface="Bookman Old Style" pitchFamily="18" charset="0"/>
              </a:rPr>
              <a:t>dianggap</a:t>
            </a:r>
            <a:r>
              <a:rPr lang="en-US" altLang="ja-JP" sz="2000" dirty="0" smtClean="0">
                <a:latin typeface="Bookman Old Style" pitchFamily="18" charset="0"/>
              </a:rPr>
              <a:t> </a:t>
            </a:r>
            <a:r>
              <a:rPr lang="en-US" altLang="ja-JP" sz="2000" dirty="0" err="1" smtClean="0">
                <a:latin typeface="Bookman Old Style" pitchFamily="18" charset="0"/>
              </a:rPr>
              <a:t>tlh</a:t>
            </a:r>
            <a:r>
              <a:rPr lang="en-US" altLang="ja-JP" sz="2000" dirty="0" smtClean="0">
                <a:latin typeface="Bookman Old Style" pitchFamily="18" charset="0"/>
              </a:rPr>
              <a:t> </a:t>
            </a:r>
            <a:r>
              <a:rPr lang="en-US" altLang="ja-JP" sz="2000" dirty="0" err="1" smtClean="0">
                <a:latin typeface="Bookman Old Style" pitchFamily="18" charset="0"/>
              </a:rPr>
              <a:t>menerima</a:t>
            </a:r>
            <a:r>
              <a:rPr lang="en-US" altLang="ja-JP" sz="2000" dirty="0" smtClean="0">
                <a:latin typeface="Bookman Old Style" pitchFamily="18" charset="0"/>
              </a:rPr>
              <a:t> </a:t>
            </a:r>
            <a:r>
              <a:rPr lang="en-US" altLang="ja-JP" sz="2000" dirty="0" err="1" smtClean="0">
                <a:latin typeface="Bookman Old Style" pitchFamily="18" charset="0"/>
              </a:rPr>
              <a:t>sk</a:t>
            </a:r>
            <a:r>
              <a:rPr lang="en-US" altLang="ja-JP" sz="2000" dirty="0" smtClean="0">
                <a:latin typeface="Bookman Old Style" pitchFamily="18" charset="0"/>
              </a:rPr>
              <a:t> </a:t>
            </a:r>
            <a:r>
              <a:rPr lang="en-US" altLang="ja-JP" sz="2000" dirty="0" err="1" smtClean="0">
                <a:latin typeface="Bookman Old Style" pitchFamily="18" charset="0"/>
              </a:rPr>
              <a:t>tsb</a:t>
            </a:r>
            <a:r>
              <a:rPr lang="en-US" altLang="ja-JP" sz="2000" dirty="0" smtClean="0">
                <a:latin typeface="Bookman Old Style" pitchFamily="18" charset="0"/>
              </a:rPr>
              <a:t>;</a:t>
            </a:r>
          </a:p>
          <a:p>
            <a:pPr algn="just"/>
            <a:r>
              <a:rPr lang="en-US" altLang="ja-JP" sz="2000" dirty="0" err="1" smtClean="0">
                <a:latin typeface="Bookman Old Style" pitchFamily="18" charset="0"/>
              </a:rPr>
              <a:t>Hukuman</a:t>
            </a:r>
            <a:r>
              <a:rPr lang="en-US" altLang="ja-JP" sz="2000" dirty="0" smtClean="0">
                <a:latin typeface="Bookman Old Style" pitchFamily="18" charset="0"/>
              </a:rPr>
              <a:t> </a:t>
            </a:r>
            <a:r>
              <a:rPr lang="en-US" altLang="ja-JP" sz="2000" dirty="0" err="1" smtClean="0">
                <a:latin typeface="Bookman Old Style" pitchFamily="18" charset="0"/>
              </a:rPr>
              <a:t>disiplin</a:t>
            </a:r>
            <a:r>
              <a:rPr lang="en-US" altLang="ja-JP" sz="2000" dirty="0" smtClean="0">
                <a:latin typeface="Bookman Old Style" pitchFamily="18" charset="0"/>
              </a:rPr>
              <a:t> / PA </a:t>
            </a:r>
            <a:r>
              <a:rPr lang="en-US" altLang="ja-JP" sz="2000" dirty="0" err="1" smtClean="0">
                <a:latin typeface="Bookman Old Style" pitchFamily="18" charset="0"/>
              </a:rPr>
              <a:t>berlaku</a:t>
            </a:r>
            <a:r>
              <a:rPr lang="en-US" altLang="ja-JP" sz="2000" dirty="0" smtClean="0">
                <a:latin typeface="Bookman Old Style" pitchFamily="18" charset="0"/>
              </a:rPr>
              <a:t> </a:t>
            </a:r>
            <a:r>
              <a:rPr lang="en-US" altLang="ja-JP" sz="2000" dirty="0" err="1" smtClean="0">
                <a:latin typeface="Bookman Old Style" pitchFamily="18" charset="0"/>
              </a:rPr>
              <a:t>pada</a:t>
            </a:r>
            <a:r>
              <a:rPr lang="en-US" altLang="ja-JP" sz="2000" dirty="0" smtClean="0">
                <a:latin typeface="Bookman Old Style" pitchFamily="18" charset="0"/>
              </a:rPr>
              <a:t> </a:t>
            </a:r>
            <a:r>
              <a:rPr lang="en-US" altLang="ja-JP" sz="2000" dirty="0" err="1" smtClean="0">
                <a:latin typeface="Bookman Old Style" pitchFamily="18" charset="0"/>
              </a:rPr>
              <a:t>hari</a:t>
            </a:r>
            <a:r>
              <a:rPr lang="en-US" altLang="ja-JP" sz="2000" dirty="0" smtClean="0">
                <a:latin typeface="Bookman Old Style" pitchFamily="18" charset="0"/>
              </a:rPr>
              <a:t> ke-15 TST </a:t>
            </a:r>
            <a:r>
              <a:rPr lang="en-US" altLang="ja-JP" sz="2000" dirty="0" err="1" smtClean="0">
                <a:latin typeface="Bookman Old Style" pitchFamily="18" charset="0"/>
              </a:rPr>
              <a:t>ditrmnya</a:t>
            </a:r>
            <a:r>
              <a:rPr lang="en-US" altLang="ja-JP" sz="2000" dirty="0" smtClean="0">
                <a:latin typeface="Bookman Old Style" pitchFamily="18" charset="0"/>
              </a:rPr>
              <a:t> SK </a:t>
            </a:r>
            <a:r>
              <a:rPr lang="en-US" altLang="ja-JP" sz="2000" dirty="0" err="1" smtClean="0">
                <a:latin typeface="Bookman Old Style" pitchFamily="18" charset="0"/>
              </a:rPr>
              <a:t>tsb</a:t>
            </a:r>
            <a:r>
              <a:rPr lang="en-US" altLang="ja-JP" sz="2000" dirty="0" smtClean="0">
                <a:latin typeface="Bookman Old Style" pitchFamily="18" charset="0"/>
              </a:rPr>
              <a:t>.</a:t>
            </a:r>
          </a:p>
          <a:p>
            <a:pPr algn="just"/>
            <a:endParaRPr lang="en-US" altLang="ja-JP" sz="2000" dirty="0" smtClean="0">
              <a:latin typeface="Bookman Old Style" pitchFamily="18" charset="0"/>
            </a:endParaRPr>
          </a:p>
          <a:p>
            <a:pPr marL="0" indent="0" algn="just">
              <a:buNone/>
            </a:pPr>
            <a:r>
              <a:rPr lang="en-US" altLang="ja-JP" sz="2000" dirty="0" smtClean="0">
                <a:latin typeface="Bookman Old Style" pitchFamily="18" charset="0"/>
              </a:rPr>
              <a:t> </a:t>
            </a:r>
            <a:endParaRPr lang="ja-JP" altLang="en-US" sz="2000" dirty="0">
              <a:latin typeface="Bookman Old Style" pitchFamily="18" charset="0"/>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solidFill>
                  <a:srgbClr val="FF9000"/>
                </a:solidFill>
              </a:rPr>
              <a:pPr/>
              <a:t>9</a:t>
            </a:fld>
            <a:endParaRPr lang="en-US">
              <a:solidFill>
                <a:srgbClr val="FF9000"/>
              </a:solidFill>
            </a:endParaRPr>
          </a:p>
        </p:txBody>
      </p:sp>
    </p:spTree>
    <p:extLst>
      <p:ext uri="{BB962C8B-B14F-4D97-AF65-F5344CB8AC3E}">
        <p14:creationId xmlns:p14="http://schemas.microsoft.com/office/powerpoint/2010/main" val="168100719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_rels/theme6.xml.rels><?xml version="1.0" encoding="UTF-8" standalone="yes"?>
<Relationships xmlns="http://schemas.openxmlformats.org/package/2006/relationships"><Relationship Id="rId1" Type="http://schemas.openxmlformats.org/officeDocument/2006/relationships/image" Target="../media/image13.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3.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ppt/theme/theme4.xml><?xml version="1.0" encoding="utf-8"?>
<a:theme xmlns:a="http://schemas.openxmlformats.org/drawingml/2006/main" name="1_Macro">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ppt/theme/theme5.xml><?xml version="1.0" encoding="utf-8"?>
<a:theme xmlns:a="http://schemas.openxmlformats.org/drawingml/2006/main" name="Autumn">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ppt/theme/theme6.xml><?xml version="1.0" encoding="utf-8"?>
<a:theme xmlns:a="http://schemas.openxmlformats.org/drawingml/2006/main" name="1_Grid">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9620</TotalTime>
  <Words>1399</Words>
  <Application>Microsoft Office PowerPoint</Application>
  <PresentationFormat>On-screen Show (4:3)</PresentationFormat>
  <Paragraphs>104</Paragraphs>
  <Slides>12</Slides>
  <Notes>1</Notes>
  <HiddenSlides>0</HiddenSlides>
  <MMClips>0</MMClips>
  <ScaleCrop>false</ScaleCrop>
  <HeadingPairs>
    <vt:vector size="4" baseType="variant">
      <vt:variant>
        <vt:lpstr>Theme</vt:lpstr>
      </vt:variant>
      <vt:variant>
        <vt:i4>6</vt:i4>
      </vt:variant>
      <vt:variant>
        <vt:lpstr>Slide Titles</vt:lpstr>
      </vt:variant>
      <vt:variant>
        <vt:i4>12</vt:i4>
      </vt:variant>
    </vt:vector>
  </HeadingPairs>
  <TitlesOfParts>
    <vt:vector size="18" baseType="lpstr">
      <vt:lpstr>Hardcover</vt:lpstr>
      <vt:lpstr>Aspect</vt:lpstr>
      <vt:lpstr>Macro</vt:lpstr>
      <vt:lpstr>1_Macro</vt:lpstr>
      <vt:lpstr>Autumn</vt:lpstr>
      <vt:lpstr>1_Grid</vt:lpstr>
      <vt:lpstr>PEDOMAN PENJATUHAN HUKDIS &amp; PENINDAKAN ADMINISTRATIF BAGI PNS DI LINGKUNGAN  KEMENTERIAN HUKUM DAN HAM RI</vt:lpstr>
      <vt:lpstr>Latar Belakang</vt:lpstr>
      <vt:lpstr>Dasar Hukum</vt:lpstr>
      <vt:lpstr>Pengertians</vt:lpstr>
      <vt:lpstr>Hukuman disiplin ringan</vt:lpstr>
      <vt:lpstr>HUKUMAN DISIPLIN SEDANG</vt:lpstr>
      <vt:lpstr>HUKUMAN DISIPLIN BERAT</vt:lpstr>
      <vt:lpstr>PENINDAKAN ADMINISTRATIF</vt:lpstr>
      <vt:lpstr>PENYAMPAIAN SK</vt:lpstr>
      <vt:lpstr>Ketentuan Lains</vt:lpstr>
      <vt:lpstr>PowerPoint Presentation</vt:lpstr>
      <vt:lpstr>SEKIAN TERIMA KASIH        </vt:lpstr>
    </vt:vector>
  </TitlesOfParts>
  <Company>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c:creator>
  <cp:lastModifiedBy>Read_One</cp:lastModifiedBy>
  <cp:revision>804</cp:revision>
  <dcterms:created xsi:type="dcterms:W3CDTF">2002-08-13T17:56:47Z</dcterms:created>
  <dcterms:modified xsi:type="dcterms:W3CDTF">2014-04-13T06:11:17Z</dcterms:modified>
</cp:coreProperties>
</file>